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2"/>
  </p:notesMasterIdLst>
  <p:sldIdLst>
    <p:sldId id="256" r:id="rId2"/>
    <p:sldId id="467" r:id="rId3"/>
    <p:sldId id="405" r:id="rId4"/>
    <p:sldId id="407" r:id="rId5"/>
    <p:sldId id="410" r:id="rId6"/>
    <p:sldId id="411" r:id="rId7"/>
    <p:sldId id="412" r:id="rId8"/>
    <p:sldId id="413" r:id="rId9"/>
    <p:sldId id="414" r:id="rId10"/>
    <p:sldId id="415" r:id="rId11"/>
    <p:sldId id="416" r:id="rId12"/>
    <p:sldId id="417" r:id="rId13"/>
    <p:sldId id="418" r:id="rId14"/>
    <p:sldId id="419" r:id="rId15"/>
    <p:sldId id="420" r:id="rId16"/>
    <p:sldId id="421" r:id="rId17"/>
    <p:sldId id="422" r:id="rId18"/>
    <p:sldId id="423" r:id="rId19"/>
    <p:sldId id="424" r:id="rId20"/>
    <p:sldId id="425" r:id="rId21"/>
    <p:sldId id="426" r:id="rId22"/>
    <p:sldId id="427" r:id="rId23"/>
    <p:sldId id="428" r:id="rId24"/>
    <p:sldId id="430" r:id="rId25"/>
    <p:sldId id="429" r:id="rId26"/>
    <p:sldId id="431" r:id="rId27"/>
    <p:sldId id="433" r:id="rId28"/>
    <p:sldId id="432" r:id="rId29"/>
    <p:sldId id="434" r:id="rId30"/>
    <p:sldId id="435" r:id="rId31"/>
    <p:sldId id="436" r:id="rId32"/>
    <p:sldId id="437" r:id="rId33"/>
    <p:sldId id="438" r:id="rId34"/>
    <p:sldId id="439" r:id="rId35"/>
    <p:sldId id="440" r:id="rId36"/>
    <p:sldId id="441" r:id="rId37"/>
    <p:sldId id="442" r:id="rId38"/>
    <p:sldId id="443" r:id="rId39"/>
    <p:sldId id="444" r:id="rId40"/>
    <p:sldId id="445" r:id="rId41"/>
    <p:sldId id="446" r:id="rId42"/>
    <p:sldId id="447" r:id="rId43"/>
    <p:sldId id="457" r:id="rId44"/>
    <p:sldId id="448" r:id="rId45"/>
    <p:sldId id="449" r:id="rId46"/>
    <p:sldId id="450" r:id="rId47"/>
    <p:sldId id="451" r:id="rId48"/>
    <p:sldId id="452" r:id="rId49"/>
    <p:sldId id="453" r:id="rId50"/>
    <p:sldId id="454" r:id="rId51"/>
    <p:sldId id="455" r:id="rId52"/>
    <p:sldId id="456" r:id="rId53"/>
    <p:sldId id="458" r:id="rId54"/>
    <p:sldId id="459" r:id="rId55"/>
    <p:sldId id="460" r:id="rId56"/>
    <p:sldId id="461" r:id="rId57"/>
    <p:sldId id="462" r:id="rId58"/>
    <p:sldId id="463" r:id="rId59"/>
    <p:sldId id="464" r:id="rId60"/>
    <p:sldId id="465" r:id="rId61"/>
  </p:sldIdLst>
  <p:sldSz cx="12192000" cy="6858000"/>
  <p:notesSz cx="6858000" cy="9144000"/>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52"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67" d="100"/>
          <a:sy n="67" d="100"/>
        </p:scale>
        <p:origin x="688" y="52"/>
      </p:cViewPr>
      <p:guideLst>
        <p:guide orient="horz" pos="2052"/>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2024/9/9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p>
        </p:txBody>
      </p:sp>
      <p:sp>
        <p:nvSpPr>
          <p:cNvPr id="3" name="副标题 2"/>
          <p:cNvSpPr>
            <a:spLocks noGrp="1"/>
          </p:cNvSpPr>
          <p:nvPr>
            <p:ph type="subTitle" idx="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16" name="日期占位符 15"/>
          <p:cNvSpPr>
            <a:spLocks noGrp="1"/>
          </p:cNvSpPr>
          <p:nvPr>
            <p:ph type="dt" sz="half" idx="10"/>
            <p:custDataLst>
              <p:tags r:id="rId3"/>
            </p:custDataLst>
          </p:nvPr>
        </p:nvSpPr>
        <p:spPr/>
        <p:txBody>
          <a:bodyPr/>
          <a:lstStyle/>
          <a:p>
            <a:fld id="{37D80AA5-0D11-486C-9F9A-797A0E7E5D99}" type="datetime1">
              <a:rPr lang="zh-CN" altLang="en-US" smtClean="0"/>
              <a:t>2024/9/9</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20A64D3D-2E84-4A0E-AA35-D0CD18D19E8B}" type="datetime1">
              <a:rPr lang="zh-CN" altLang="en-US" smtClean="0"/>
              <a:t>2024/9/9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87F0139A-6DD4-4788-B724-BA76E857CB5E}" type="datetime1">
              <a:rPr lang="zh-CN" altLang="en-US" smtClean="0"/>
              <a:t>2024/9/9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188E8D05-F269-43FB-87A0-4DBF8F3AFB52}" type="datetime1">
              <a:rPr lang="zh-CN" altLang="en-US" smtClean="0"/>
              <a:t>2024/9/9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DFFD549D-EDAC-4E60-9B51-9E61D3EFF071}" type="datetime1">
              <a:rPr lang="zh-CN" altLang="en-US" smtClean="0"/>
              <a:t>2024/9/9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C613120D-B4E6-49DC-A58B-796CCF0A4530}" type="datetime1">
              <a:rPr lang="zh-CN" altLang="en-US" smtClean="0"/>
              <a:t>2024/9/9</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C3E77B89-8AB1-4D48-AB21-859F3950537B}" type="datetime1">
              <a:rPr lang="zh-CN" altLang="en-US" smtClean="0"/>
              <a:t>2024/9/9</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1B6E02F3-7FF1-40D5-B7E2-1E2A4B7EEC0D}" type="datetime1">
              <a:rPr lang="zh-CN" altLang="en-US" smtClean="0"/>
              <a:t>2024/9/9</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39743310-359D-4234-AC33-6185EE3842F1}" type="datetime1">
              <a:rPr lang="zh-CN" altLang="en-US" smtClean="0"/>
              <a:t>2024/9/9</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p>
        </p:txBody>
      </p:sp>
      <p:sp>
        <p:nvSpPr>
          <p:cNvPr id="5" name="日期占位符 4"/>
          <p:cNvSpPr>
            <a:spLocks noGrp="1"/>
          </p:cNvSpPr>
          <p:nvPr>
            <p:ph type="dt" sz="half" idx="10"/>
            <p:custDataLst>
              <p:tags r:id="rId3"/>
            </p:custDataLst>
          </p:nvPr>
        </p:nvSpPr>
        <p:spPr/>
        <p:txBody>
          <a:bodyPr/>
          <a:lstStyle/>
          <a:p>
            <a:fld id="{D12AAC91-709E-4124-BB54-828AC23A985F}" type="datetime1">
              <a:rPr lang="zh-CN" altLang="en-US" smtClean="0"/>
              <a:t>2024/9/9</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593821A6-04AA-4456-8E15-00965380BC07}" type="datetime1">
              <a:rPr lang="zh-CN" altLang="en-US" smtClean="0"/>
              <a:t>2024/9/9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DDAB0B8F-8AD6-4279-8DD6-87D1410968D7}" type="datetime1">
              <a:rPr lang="zh-CN" altLang="en-US" smtClean="0"/>
              <a:t>2024/9/9</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6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tags" Target="../tags/tag188.xml"/><Relationship Id="rId13" Type="http://schemas.openxmlformats.org/officeDocument/2006/relationships/tags" Target="../tags/tag193.xml"/><Relationship Id="rId18" Type="http://schemas.openxmlformats.org/officeDocument/2006/relationships/image" Target="../media/image4.png"/><Relationship Id="rId3" Type="http://schemas.openxmlformats.org/officeDocument/2006/relationships/tags" Target="../tags/tag183.xml"/><Relationship Id="rId7" Type="http://schemas.openxmlformats.org/officeDocument/2006/relationships/tags" Target="../tags/tag187.xml"/><Relationship Id="rId12" Type="http://schemas.openxmlformats.org/officeDocument/2006/relationships/tags" Target="../tags/tag192.xml"/><Relationship Id="rId17" Type="http://schemas.openxmlformats.org/officeDocument/2006/relationships/image" Target="../media/image3.png"/><Relationship Id="rId2" Type="http://schemas.openxmlformats.org/officeDocument/2006/relationships/tags" Target="../tags/tag182.xml"/><Relationship Id="rId16" Type="http://schemas.openxmlformats.org/officeDocument/2006/relationships/slideLayout" Target="../slideLayouts/slideLayout7.xml"/><Relationship Id="rId20" Type="http://schemas.openxmlformats.org/officeDocument/2006/relationships/image" Target="../media/image10.png"/><Relationship Id="rId1" Type="http://schemas.openxmlformats.org/officeDocument/2006/relationships/tags" Target="../tags/tag181.xml"/><Relationship Id="rId6" Type="http://schemas.openxmlformats.org/officeDocument/2006/relationships/tags" Target="../tags/tag186.xml"/><Relationship Id="rId11" Type="http://schemas.openxmlformats.org/officeDocument/2006/relationships/tags" Target="../tags/tag191.xml"/><Relationship Id="rId5" Type="http://schemas.openxmlformats.org/officeDocument/2006/relationships/tags" Target="../tags/tag185.xml"/><Relationship Id="rId15" Type="http://schemas.openxmlformats.org/officeDocument/2006/relationships/tags" Target="../tags/tag195.xml"/><Relationship Id="rId10" Type="http://schemas.openxmlformats.org/officeDocument/2006/relationships/tags" Target="../tags/tag190.xml"/><Relationship Id="rId19" Type="http://schemas.openxmlformats.org/officeDocument/2006/relationships/image" Target="../media/image9.png"/><Relationship Id="rId4" Type="http://schemas.openxmlformats.org/officeDocument/2006/relationships/tags" Target="../tags/tag184.xml"/><Relationship Id="rId9" Type="http://schemas.openxmlformats.org/officeDocument/2006/relationships/tags" Target="../tags/tag189.xml"/><Relationship Id="rId14" Type="http://schemas.openxmlformats.org/officeDocument/2006/relationships/tags" Target="../tags/tag194.xml"/></Relationships>
</file>

<file path=ppt/slides/_rels/slide11.xml.rels><?xml version="1.0" encoding="UTF-8" standalone="yes"?>
<Relationships xmlns="http://schemas.openxmlformats.org/package/2006/relationships"><Relationship Id="rId8" Type="http://schemas.openxmlformats.org/officeDocument/2006/relationships/tags" Target="../tags/tag203.xml"/><Relationship Id="rId13" Type="http://schemas.openxmlformats.org/officeDocument/2006/relationships/tags" Target="../tags/tag208.xml"/><Relationship Id="rId18" Type="http://schemas.openxmlformats.org/officeDocument/2006/relationships/image" Target="../media/image4.png"/><Relationship Id="rId3" Type="http://schemas.openxmlformats.org/officeDocument/2006/relationships/tags" Target="../tags/tag198.xml"/><Relationship Id="rId7" Type="http://schemas.openxmlformats.org/officeDocument/2006/relationships/tags" Target="../tags/tag202.xml"/><Relationship Id="rId12" Type="http://schemas.openxmlformats.org/officeDocument/2006/relationships/tags" Target="../tags/tag207.xml"/><Relationship Id="rId17" Type="http://schemas.openxmlformats.org/officeDocument/2006/relationships/image" Target="../media/image3.png"/><Relationship Id="rId2" Type="http://schemas.openxmlformats.org/officeDocument/2006/relationships/tags" Target="../tags/tag197.xml"/><Relationship Id="rId16" Type="http://schemas.openxmlformats.org/officeDocument/2006/relationships/slideLayout" Target="../slideLayouts/slideLayout7.xml"/><Relationship Id="rId20" Type="http://schemas.openxmlformats.org/officeDocument/2006/relationships/image" Target="../media/image12.png"/><Relationship Id="rId1" Type="http://schemas.openxmlformats.org/officeDocument/2006/relationships/tags" Target="../tags/tag196.xml"/><Relationship Id="rId6" Type="http://schemas.openxmlformats.org/officeDocument/2006/relationships/tags" Target="../tags/tag201.xml"/><Relationship Id="rId11" Type="http://schemas.openxmlformats.org/officeDocument/2006/relationships/tags" Target="../tags/tag206.xml"/><Relationship Id="rId5" Type="http://schemas.openxmlformats.org/officeDocument/2006/relationships/tags" Target="../tags/tag200.xml"/><Relationship Id="rId15" Type="http://schemas.openxmlformats.org/officeDocument/2006/relationships/tags" Target="../tags/tag210.xml"/><Relationship Id="rId10" Type="http://schemas.openxmlformats.org/officeDocument/2006/relationships/tags" Target="../tags/tag205.xml"/><Relationship Id="rId19" Type="http://schemas.openxmlformats.org/officeDocument/2006/relationships/image" Target="../media/image11.png"/><Relationship Id="rId4" Type="http://schemas.openxmlformats.org/officeDocument/2006/relationships/tags" Target="../tags/tag199.xml"/><Relationship Id="rId9" Type="http://schemas.openxmlformats.org/officeDocument/2006/relationships/tags" Target="../tags/tag204.xml"/><Relationship Id="rId14" Type="http://schemas.openxmlformats.org/officeDocument/2006/relationships/tags" Target="../tags/tag209.xml"/></Relationships>
</file>

<file path=ppt/slides/_rels/slide12.xml.rels><?xml version="1.0" encoding="UTF-8" standalone="yes"?>
<Relationships xmlns="http://schemas.openxmlformats.org/package/2006/relationships"><Relationship Id="rId8" Type="http://schemas.openxmlformats.org/officeDocument/2006/relationships/tags" Target="../tags/tag218.xml"/><Relationship Id="rId13" Type="http://schemas.openxmlformats.org/officeDocument/2006/relationships/tags" Target="../tags/tag223.xml"/><Relationship Id="rId18" Type="http://schemas.openxmlformats.org/officeDocument/2006/relationships/image" Target="../media/image4.png"/><Relationship Id="rId3" Type="http://schemas.openxmlformats.org/officeDocument/2006/relationships/tags" Target="../tags/tag213.xml"/><Relationship Id="rId7" Type="http://schemas.openxmlformats.org/officeDocument/2006/relationships/tags" Target="../tags/tag217.xml"/><Relationship Id="rId12" Type="http://schemas.openxmlformats.org/officeDocument/2006/relationships/tags" Target="../tags/tag222.xml"/><Relationship Id="rId17" Type="http://schemas.openxmlformats.org/officeDocument/2006/relationships/image" Target="../media/image3.png"/><Relationship Id="rId2" Type="http://schemas.openxmlformats.org/officeDocument/2006/relationships/tags" Target="../tags/tag212.xml"/><Relationship Id="rId16" Type="http://schemas.openxmlformats.org/officeDocument/2006/relationships/slideLayout" Target="../slideLayouts/slideLayout7.xml"/><Relationship Id="rId20" Type="http://schemas.openxmlformats.org/officeDocument/2006/relationships/image" Target="../media/image14.png"/><Relationship Id="rId1" Type="http://schemas.openxmlformats.org/officeDocument/2006/relationships/tags" Target="../tags/tag211.xml"/><Relationship Id="rId6" Type="http://schemas.openxmlformats.org/officeDocument/2006/relationships/tags" Target="../tags/tag216.xml"/><Relationship Id="rId11" Type="http://schemas.openxmlformats.org/officeDocument/2006/relationships/tags" Target="../tags/tag221.xml"/><Relationship Id="rId5" Type="http://schemas.openxmlformats.org/officeDocument/2006/relationships/tags" Target="../tags/tag215.xml"/><Relationship Id="rId15" Type="http://schemas.openxmlformats.org/officeDocument/2006/relationships/tags" Target="../tags/tag225.xml"/><Relationship Id="rId10" Type="http://schemas.openxmlformats.org/officeDocument/2006/relationships/tags" Target="../tags/tag220.xml"/><Relationship Id="rId19" Type="http://schemas.openxmlformats.org/officeDocument/2006/relationships/image" Target="../media/image13.png"/><Relationship Id="rId4" Type="http://schemas.openxmlformats.org/officeDocument/2006/relationships/tags" Target="../tags/tag214.xml"/><Relationship Id="rId9" Type="http://schemas.openxmlformats.org/officeDocument/2006/relationships/tags" Target="../tags/tag219.xml"/><Relationship Id="rId14" Type="http://schemas.openxmlformats.org/officeDocument/2006/relationships/tags" Target="../tags/tag224.xml"/></Relationships>
</file>

<file path=ppt/slides/_rels/slide13.xml.rels><?xml version="1.0" encoding="UTF-8" standalone="yes"?>
<Relationships xmlns="http://schemas.openxmlformats.org/package/2006/relationships"><Relationship Id="rId8" Type="http://schemas.openxmlformats.org/officeDocument/2006/relationships/tags" Target="../tags/tag233.xml"/><Relationship Id="rId13" Type="http://schemas.openxmlformats.org/officeDocument/2006/relationships/tags" Target="../tags/tag238.xml"/><Relationship Id="rId18" Type="http://schemas.openxmlformats.org/officeDocument/2006/relationships/image" Target="../media/image4.png"/><Relationship Id="rId3" Type="http://schemas.openxmlformats.org/officeDocument/2006/relationships/tags" Target="../tags/tag228.xml"/><Relationship Id="rId7" Type="http://schemas.openxmlformats.org/officeDocument/2006/relationships/tags" Target="../tags/tag232.xml"/><Relationship Id="rId12" Type="http://schemas.openxmlformats.org/officeDocument/2006/relationships/tags" Target="../tags/tag237.xml"/><Relationship Id="rId17" Type="http://schemas.openxmlformats.org/officeDocument/2006/relationships/image" Target="../media/image3.png"/><Relationship Id="rId2" Type="http://schemas.openxmlformats.org/officeDocument/2006/relationships/tags" Target="../tags/tag227.xml"/><Relationship Id="rId16" Type="http://schemas.openxmlformats.org/officeDocument/2006/relationships/slideLayout" Target="../slideLayouts/slideLayout7.xml"/><Relationship Id="rId1" Type="http://schemas.openxmlformats.org/officeDocument/2006/relationships/tags" Target="../tags/tag226.xml"/><Relationship Id="rId6" Type="http://schemas.openxmlformats.org/officeDocument/2006/relationships/tags" Target="../tags/tag231.xml"/><Relationship Id="rId11" Type="http://schemas.openxmlformats.org/officeDocument/2006/relationships/tags" Target="../tags/tag236.xml"/><Relationship Id="rId5" Type="http://schemas.openxmlformats.org/officeDocument/2006/relationships/tags" Target="../tags/tag230.xml"/><Relationship Id="rId15" Type="http://schemas.openxmlformats.org/officeDocument/2006/relationships/tags" Target="../tags/tag240.xml"/><Relationship Id="rId10" Type="http://schemas.openxmlformats.org/officeDocument/2006/relationships/tags" Target="../tags/tag235.xml"/><Relationship Id="rId19" Type="http://schemas.openxmlformats.org/officeDocument/2006/relationships/image" Target="../media/image15.png"/><Relationship Id="rId4" Type="http://schemas.openxmlformats.org/officeDocument/2006/relationships/tags" Target="../tags/tag229.xml"/><Relationship Id="rId9" Type="http://schemas.openxmlformats.org/officeDocument/2006/relationships/tags" Target="../tags/tag234.xml"/><Relationship Id="rId14" Type="http://schemas.openxmlformats.org/officeDocument/2006/relationships/tags" Target="../tags/tag239.xml"/></Relationships>
</file>

<file path=ppt/slides/_rels/slide14.xml.rels><?xml version="1.0" encoding="UTF-8" standalone="yes"?>
<Relationships xmlns="http://schemas.openxmlformats.org/package/2006/relationships"><Relationship Id="rId8" Type="http://schemas.openxmlformats.org/officeDocument/2006/relationships/tags" Target="../tags/tag248.xml"/><Relationship Id="rId13" Type="http://schemas.openxmlformats.org/officeDocument/2006/relationships/tags" Target="../tags/tag253.xml"/><Relationship Id="rId18" Type="http://schemas.openxmlformats.org/officeDocument/2006/relationships/image" Target="../media/image4.png"/><Relationship Id="rId3" Type="http://schemas.openxmlformats.org/officeDocument/2006/relationships/tags" Target="../tags/tag243.xml"/><Relationship Id="rId7" Type="http://schemas.openxmlformats.org/officeDocument/2006/relationships/tags" Target="../tags/tag247.xml"/><Relationship Id="rId12" Type="http://schemas.openxmlformats.org/officeDocument/2006/relationships/tags" Target="../tags/tag252.xml"/><Relationship Id="rId17" Type="http://schemas.openxmlformats.org/officeDocument/2006/relationships/image" Target="../media/image3.png"/><Relationship Id="rId2" Type="http://schemas.openxmlformats.org/officeDocument/2006/relationships/tags" Target="../tags/tag242.xml"/><Relationship Id="rId16" Type="http://schemas.openxmlformats.org/officeDocument/2006/relationships/slideLayout" Target="../slideLayouts/slideLayout7.xml"/><Relationship Id="rId1" Type="http://schemas.openxmlformats.org/officeDocument/2006/relationships/tags" Target="../tags/tag241.xml"/><Relationship Id="rId6" Type="http://schemas.openxmlformats.org/officeDocument/2006/relationships/tags" Target="../tags/tag246.xml"/><Relationship Id="rId11" Type="http://schemas.openxmlformats.org/officeDocument/2006/relationships/tags" Target="../tags/tag251.xml"/><Relationship Id="rId5" Type="http://schemas.openxmlformats.org/officeDocument/2006/relationships/tags" Target="../tags/tag245.xml"/><Relationship Id="rId15" Type="http://schemas.openxmlformats.org/officeDocument/2006/relationships/tags" Target="../tags/tag255.xml"/><Relationship Id="rId10" Type="http://schemas.openxmlformats.org/officeDocument/2006/relationships/tags" Target="../tags/tag250.xml"/><Relationship Id="rId19" Type="http://schemas.openxmlformats.org/officeDocument/2006/relationships/image" Target="../media/image16.png"/><Relationship Id="rId4" Type="http://schemas.openxmlformats.org/officeDocument/2006/relationships/tags" Target="../tags/tag244.xml"/><Relationship Id="rId9" Type="http://schemas.openxmlformats.org/officeDocument/2006/relationships/tags" Target="../tags/tag249.xml"/><Relationship Id="rId14" Type="http://schemas.openxmlformats.org/officeDocument/2006/relationships/tags" Target="../tags/tag254.xml"/></Relationships>
</file>

<file path=ppt/slides/_rels/slide15.xml.rels><?xml version="1.0" encoding="UTF-8" standalone="yes"?>
<Relationships xmlns="http://schemas.openxmlformats.org/package/2006/relationships"><Relationship Id="rId8" Type="http://schemas.openxmlformats.org/officeDocument/2006/relationships/tags" Target="../tags/tag263.xml"/><Relationship Id="rId13" Type="http://schemas.openxmlformats.org/officeDocument/2006/relationships/tags" Target="../tags/tag268.xml"/><Relationship Id="rId18" Type="http://schemas.openxmlformats.org/officeDocument/2006/relationships/image" Target="../media/image4.png"/><Relationship Id="rId3" Type="http://schemas.openxmlformats.org/officeDocument/2006/relationships/tags" Target="../tags/tag258.xml"/><Relationship Id="rId7" Type="http://schemas.openxmlformats.org/officeDocument/2006/relationships/tags" Target="../tags/tag262.xml"/><Relationship Id="rId12" Type="http://schemas.openxmlformats.org/officeDocument/2006/relationships/tags" Target="../tags/tag267.xml"/><Relationship Id="rId17" Type="http://schemas.openxmlformats.org/officeDocument/2006/relationships/image" Target="../media/image3.png"/><Relationship Id="rId2" Type="http://schemas.openxmlformats.org/officeDocument/2006/relationships/tags" Target="../tags/tag257.xml"/><Relationship Id="rId16" Type="http://schemas.openxmlformats.org/officeDocument/2006/relationships/slideLayout" Target="../slideLayouts/slideLayout7.xml"/><Relationship Id="rId1" Type="http://schemas.openxmlformats.org/officeDocument/2006/relationships/tags" Target="../tags/tag256.xml"/><Relationship Id="rId6" Type="http://schemas.openxmlformats.org/officeDocument/2006/relationships/tags" Target="../tags/tag261.xml"/><Relationship Id="rId11" Type="http://schemas.openxmlformats.org/officeDocument/2006/relationships/tags" Target="../tags/tag266.xml"/><Relationship Id="rId5" Type="http://schemas.openxmlformats.org/officeDocument/2006/relationships/tags" Target="../tags/tag260.xml"/><Relationship Id="rId15" Type="http://schemas.openxmlformats.org/officeDocument/2006/relationships/tags" Target="../tags/tag270.xml"/><Relationship Id="rId10" Type="http://schemas.openxmlformats.org/officeDocument/2006/relationships/tags" Target="../tags/tag265.xml"/><Relationship Id="rId19" Type="http://schemas.openxmlformats.org/officeDocument/2006/relationships/image" Target="../media/image17.png"/><Relationship Id="rId4" Type="http://schemas.openxmlformats.org/officeDocument/2006/relationships/tags" Target="../tags/tag259.xml"/><Relationship Id="rId9" Type="http://schemas.openxmlformats.org/officeDocument/2006/relationships/tags" Target="../tags/tag264.xml"/><Relationship Id="rId14" Type="http://schemas.openxmlformats.org/officeDocument/2006/relationships/tags" Target="../tags/tag269.xml"/></Relationships>
</file>

<file path=ppt/slides/_rels/slide16.xml.rels><?xml version="1.0" encoding="UTF-8" standalone="yes"?>
<Relationships xmlns="http://schemas.openxmlformats.org/package/2006/relationships"><Relationship Id="rId8" Type="http://schemas.openxmlformats.org/officeDocument/2006/relationships/tags" Target="../tags/tag278.xml"/><Relationship Id="rId13" Type="http://schemas.openxmlformats.org/officeDocument/2006/relationships/tags" Target="../tags/tag283.xml"/><Relationship Id="rId18" Type="http://schemas.openxmlformats.org/officeDocument/2006/relationships/image" Target="../media/image4.png"/><Relationship Id="rId3" Type="http://schemas.openxmlformats.org/officeDocument/2006/relationships/tags" Target="../tags/tag273.xml"/><Relationship Id="rId7" Type="http://schemas.openxmlformats.org/officeDocument/2006/relationships/tags" Target="../tags/tag277.xml"/><Relationship Id="rId12" Type="http://schemas.openxmlformats.org/officeDocument/2006/relationships/tags" Target="../tags/tag282.xml"/><Relationship Id="rId17" Type="http://schemas.openxmlformats.org/officeDocument/2006/relationships/image" Target="../media/image3.png"/><Relationship Id="rId2" Type="http://schemas.openxmlformats.org/officeDocument/2006/relationships/tags" Target="../tags/tag272.xml"/><Relationship Id="rId16" Type="http://schemas.openxmlformats.org/officeDocument/2006/relationships/slideLayout" Target="../slideLayouts/slideLayout7.xml"/><Relationship Id="rId1" Type="http://schemas.openxmlformats.org/officeDocument/2006/relationships/tags" Target="../tags/tag271.xml"/><Relationship Id="rId6" Type="http://schemas.openxmlformats.org/officeDocument/2006/relationships/tags" Target="../tags/tag276.xml"/><Relationship Id="rId11" Type="http://schemas.openxmlformats.org/officeDocument/2006/relationships/tags" Target="../tags/tag281.xml"/><Relationship Id="rId5" Type="http://schemas.openxmlformats.org/officeDocument/2006/relationships/tags" Target="../tags/tag275.xml"/><Relationship Id="rId15" Type="http://schemas.openxmlformats.org/officeDocument/2006/relationships/tags" Target="../tags/tag285.xml"/><Relationship Id="rId10" Type="http://schemas.openxmlformats.org/officeDocument/2006/relationships/tags" Target="../tags/tag280.xml"/><Relationship Id="rId19" Type="http://schemas.openxmlformats.org/officeDocument/2006/relationships/image" Target="../media/image18.png"/><Relationship Id="rId4" Type="http://schemas.openxmlformats.org/officeDocument/2006/relationships/tags" Target="../tags/tag274.xml"/><Relationship Id="rId9" Type="http://schemas.openxmlformats.org/officeDocument/2006/relationships/tags" Target="../tags/tag279.xml"/><Relationship Id="rId14" Type="http://schemas.openxmlformats.org/officeDocument/2006/relationships/tags" Target="../tags/tag284.xml"/></Relationships>
</file>

<file path=ppt/slides/_rels/slide17.xml.rels><?xml version="1.0" encoding="UTF-8" standalone="yes"?>
<Relationships xmlns="http://schemas.openxmlformats.org/package/2006/relationships"><Relationship Id="rId8" Type="http://schemas.openxmlformats.org/officeDocument/2006/relationships/tags" Target="../tags/tag293.xml"/><Relationship Id="rId13" Type="http://schemas.openxmlformats.org/officeDocument/2006/relationships/tags" Target="../tags/tag298.xml"/><Relationship Id="rId18" Type="http://schemas.openxmlformats.org/officeDocument/2006/relationships/image" Target="../media/image4.png"/><Relationship Id="rId3" Type="http://schemas.openxmlformats.org/officeDocument/2006/relationships/tags" Target="../tags/tag288.xml"/><Relationship Id="rId7" Type="http://schemas.openxmlformats.org/officeDocument/2006/relationships/tags" Target="../tags/tag292.xml"/><Relationship Id="rId12" Type="http://schemas.openxmlformats.org/officeDocument/2006/relationships/tags" Target="../tags/tag297.xml"/><Relationship Id="rId17" Type="http://schemas.openxmlformats.org/officeDocument/2006/relationships/image" Target="../media/image3.png"/><Relationship Id="rId2" Type="http://schemas.openxmlformats.org/officeDocument/2006/relationships/tags" Target="../tags/tag287.xml"/><Relationship Id="rId16" Type="http://schemas.openxmlformats.org/officeDocument/2006/relationships/slideLayout" Target="../slideLayouts/slideLayout7.xml"/><Relationship Id="rId1" Type="http://schemas.openxmlformats.org/officeDocument/2006/relationships/tags" Target="../tags/tag286.xml"/><Relationship Id="rId6" Type="http://schemas.openxmlformats.org/officeDocument/2006/relationships/tags" Target="../tags/tag291.xml"/><Relationship Id="rId11" Type="http://schemas.openxmlformats.org/officeDocument/2006/relationships/tags" Target="../tags/tag296.xml"/><Relationship Id="rId5" Type="http://schemas.openxmlformats.org/officeDocument/2006/relationships/tags" Target="../tags/tag290.xml"/><Relationship Id="rId15" Type="http://schemas.openxmlformats.org/officeDocument/2006/relationships/tags" Target="../tags/tag300.xml"/><Relationship Id="rId10" Type="http://schemas.openxmlformats.org/officeDocument/2006/relationships/tags" Target="../tags/tag295.xml"/><Relationship Id="rId19" Type="http://schemas.openxmlformats.org/officeDocument/2006/relationships/image" Target="../media/image19.png"/><Relationship Id="rId4" Type="http://schemas.openxmlformats.org/officeDocument/2006/relationships/tags" Target="../tags/tag289.xml"/><Relationship Id="rId9" Type="http://schemas.openxmlformats.org/officeDocument/2006/relationships/tags" Target="../tags/tag294.xml"/><Relationship Id="rId14" Type="http://schemas.openxmlformats.org/officeDocument/2006/relationships/tags" Target="../tags/tag299.xml"/></Relationships>
</file>

<file path=ppt/slides/_rels/slide18.xml.rels><?xml version="1.0" encoding="UTF-8" standalone="yes"?>
<Relationships xmlns="http://schemas.openxmlformats.org/package/2006/relationships"><Relationship Id="rId8" Type="http://schemas.openxmlformats.org/officeDocument/2006/relationships/tags" Target="../tags/tag308.xml"/><Relationship Id="rId13" Type="http://schemas.openxmlformats.org/officeDocument/2006/relationships/tags" Target="../tags/tag313.xml"/><Relationship Id="rId18" Type="http://schemas.openxmlformats.org/officeDocument/2006/relationships/image" Target="../media/image4.png"/><Relationship Id="rId3" Type="http://schemas.openxmlformats.org/officeDocument/2006/relationships/tags" Target="../tags/tag303.xml"/><Relationship Id="rId7" Type="http://schemas.openxmlformats.org/officeDocument/2006/relationships/tags" Target="../tags/tag307.xml"/><Relationship Id="rId12" Type="http://schemas.openxmlformats.org/officeDocument/2006/relationships/tags" Target="../tags/tag312.xml"/><Relationship Id="rId17" Type="http://schemas.openxmlformats.org/officeDocument/2006/relationships/image" Target="../media/image3.png"/><Relationship Id="rId2" Type="http://schemas.openxmlformats.org/officeDocument/2006/relationships/tags" Target="../tags/tag302.xml"/><Relationship Id="rId16" Type="http://schemas.openxmlformats.org/officeDocument/2006/relationships/slideLayout" Target="../slideLayouts/slideLayout7.xml"/><Relationship Id="rId1" Type="http://schemas.openxmlformats.org/officeDocument/2006/relationships/tags" Target="../tags/tag301.xml"/><Relationship Id="rId6" Type="http://schemas.openxmlformats.org/officeDocument/2006/relationships/tags" Target="../tags/tag306.xml"/><Relationship Id="rId11" Type="http://schemas.openxmlformats.org/officeDocument/2006/relationships/tags" Target="../tags/tag311.xml"/><Relationship Id="rId5" Type="http://schemas.openxmlformats.org/officeDocument/2006/relationships/tags" Target="../tags/tag305.xml"/><Relationship Id="rId15" Type="http://schemas.openxmlformats.org/officeDocument/2006/relationships/tags" Target="../tags/tag315.xml"/><Relationship Id="rId10" Type="http://schemas.openxmlformats.org/officeDocument/2006/relationships/tags" Target="../tags/tag310.xml"/><Relationship Id="rId4" Type="http://schemas.openxmlformats.org/officeDocument/2006/relationships/tags" Target="../tags/tag304.xml"/><Relationship Id="rId9" Type="http://schemas.openxmlformats.org/officeDocument/2006/relationships/tags" Target="../tags/tag309.xml"/><Relationship Id="rId14" Type="http://schemas.openxmlformats.org/officeDocument/2006/relationships/tags" Target="../tags/tag314.xml"/></Relationships>
</file>

<file path=ppt/slides/_rels/slide19.xml.rels><?xml version="1.0" encoding="UTF-8" standalone="yes"?>
<Relationships xmlns="http://schemas.openxmlformats.org/package/2006/relationships"><Relationship Id="rId8" Type="http://schemas.openxmlformats.org/officeDocument/2006/relationships/tags" Target="../tags/tag323.xml"/><Relationship Id="rId13" Type="http://schemas.openxmlformats.org/officeDocument/2006/relationships/tags" Target="../tags/tag328.xml"/><Relationship Id="rId18" Type="http://schemas.openxmlformats.org/officeDocument/2006/relationships/image" Target="../media/image4.png"/><Relationship Id="rId3" Type="http://schemas.openxmlformats.org/officeDocument/2006/relationships/tags" Target="../tags/tag318.xml"/><Relationship Id="rId7" Type="http://schemas.openxmlformats.org/officeDocument/2006/relationships/tags" Target="../tags/tag322.xml"/><Relationship Id="rId12" Type="http://schemas.openxmlformats.org/officeDocument/2006/relationships/tags" Target="../tags/tag327.xml"/><Relationship Id="rId17" Type="http://schemas.openxmlformats.org/officeDocument/2006/relationships/image" Target="../media/image3.png"/><Relationship Id="rId2" Type="http://schemas.openxmlformats.org/officeDocument/2006/relationships/tags" Target="../tags/tag317.xml"/><Relationship Id="rId16" Type="http://schemas.openxmlformats.org/officeDocument/2006/relationships/slideLayout" Target="../slideLayouts/slideLayout7.xml"/><Relationship Id="rId1" Type="http://schemas.openxmlformats.org/officeDocument/2006/relationships/tags" Target="../tags/tag316.xml"/><Relationship Id="rId6" Type="http://schemas.openxmlformats.org/officeDocument/2006/relationships/tags" Target="../tags/tag321.xml"/><Relationship Id="rId11" Type="http://schemas.openxmlformats.org/officeDocument/2006/relationships/tags" Target="../tags/tag326.xml"/><Relationship Id="rId5" Type="http://schemas.openxmlformats.org/officeDocument/2006/relationships/tags" Target="../tags/tag320.xml"/><Relationship Id="rId15" Type="http://schemas.openxmlformats.org/officeDocument/2006/relationships/tags" Target="../tags/tag330.xml"/><Relationship Id="rId10" Type="http://schemas.openxmlformats.org/officeDocument/2006/relationships/tags" Target="../tags/tag325.xml"/><Relationship Id="rId19" Type="http://schemas.openxmlformats.org/officeDocument/2006/relationships/image" Target="../media/image20.png"/><Relationship Id="rId4" Type="http://schemas.openxmlformats.org/officeDocument/2006/relationships/tags" Target="../tags/tag319.xml"/><Relationship Id="rId9" Type="http://schemas.openxmlformats.org/officeDocument/2006/relationships/tags" Target="../tags/tag324.xml"/><Relationship Id="rId14" Type="http://schemas.openxmlformats.org/officeDocument/2006/relationships/tags" Target="../tags/tag329.xml"/></Relationships>
</file>

<file path=ppt/slides/_rels/slide2.xml.rels><?xml version="1.0" encoding="UTF-8" standalone="yes"?>
<Relationships xmlns="http://schemas.openxmlformats.org/package/2006/relationships"><Relationship Id="rId8" Type="http://schemas.openxmlformats.org/officeDocument/2006/relationships/tags" Target="../tags/tag72.xml"/><Relationship Id="rId13" Type="http://schemas.openxmlformats.org/officeDocument/2006/relationships/tags" Target="../tags/tag77.xml"/><Relationship Id="rId3" Type="http://schemas.openxmlformats.org/officeDocument/2006/relationships/tags" Target="../tags/tag67.xml"/><Relationship Id="rId7" Type="http://schemas.openxmlformats.org/officeDocument/2006/relationships/tags" Target="../tags/tag71.xml"/><Relationship Id="rId12" Type="http://schemas.openxmlformats.org/officeDocument/2006/relationships/tags" Target="../tags/tag76.xml"/><Relationship Id="rId17" Type="http://schemas.openxmlformats.org/officeDocument/2006/relationships/image" Target="../media/image4.png"/><Relationship Id="rId2" Type="http://schemas.openxmlformats.org/officeDocument/2006/relationships/tags" Target="../tags/tag66.xml"/><Relationship Id="rId16" Type="http://schemas.openxmlformats.org/officeDocument/2006/relationships/image" Target="../media/image3.png"/><Relationship Id="rId1" Type="http://schemas.openxmlformats.org/officeDocument/2006/relationships/tags" Target="../tags/tag65.xml"/><Relationship Id="rId6" Type="http://schemas.openxmlformats.org/officeDocument/2006/relationships/tags" Target="../tags/tag70.xml"/><Relationship Id="rId11" Type="http://schemas.openxmlformats.org/officeDocument/2006/relationships/tags" Target="../tags/tag75.xml"/><Relationship Id="rId5" Type="http://schemas.openxmlformats.org/officeDocument/2006/relationships/tags" Target="../tags/tag69.xml"/><Relationship Id="rId15" Type="http://schemas.openxmlformats.org/officeDocument/2006/relationships/slideLayout" Target="../slideLayouts/slideLayout7.xml"/><Relationship Id="rId10" Type="http://schemas.openxmlformats.org/officeDocument/2006/relationships/tags" Target="../tags/tag74.xml"/><Relationship Id="rId4" Type="http://schemas.openxmlformats.org/officeDocument/2006/relationships/tags" Target="../tags/tag68.xml"/><Relationship Id="rId9" Type="http://schemas.openxmlformats.org/officeDocument/2006/relationships/tags" Target="../tags/tag73.xml"/><Relationship Id="rId14" Type="http://schemas.openxmlformats.org/officeDocument/2006/relationships/tags" Target="../tags/tag78.xml"/></Relationships>
</file>

<file path=ppt/slides/_rels/slide20.xml.rels><?xml version="1.0" encoding="UTF-8" standalone="yes"?>
<Relationships xmlns="http://schemas.openxmlformats.org/package/2006/relationships"><Relationship Id="rId8" Type="http://schemas.openxmlformats.org/officeDocument/2006/relationships/tags" Target="../tags/tag338.xml"/><Relationship Id="rId13" Type="http://schemas.openxmlformats.org/officeDocument/2006/relationships/tags" Target="../tags/tag343.xml"/><Relationship Id="rId18" Type="http://schemas.openxmlformats.org/officeDocument/2006/relationships/image" Target="../media/image4.png"/><Relationship Id="rId3" Type="http://schemas.openxmlformats.org/officeDocument/2006/relationships/tags" Target="../tags/tag333.xml"/><Relationship Id="rId7" Type="http://schemas.openxmlformats.org/officeDocument/2006/relationships/tags" Target="../tags/tag337.xml"/><Relationship Id="rId12" Type="http://schemas.openxmlformats.org/officeDocument/2006/relationships/tags" Target="../tags/tag342.xml"/><Relationship Id="rId17" Type="http://schemas.openxmlformats.org/officeDocument/2006/relationships/image" Target="../media/image3.png"/><Relationship Id="rId2" Type="http://schemas.openxmlformats.org/officeDocument/2006/relationships/tags" Target="../tags/tag332.xml"/><Relationship Id="rId16" Type="http://schemas.openxmlformats.org/officeDocument/2006/relationships/slideLayout" Target="../slideLayouts/slideLayout7.xml"/><Relationship Id="rId1" Type="http://schemas.openxmlformats.org/officeDocument/2006/relationships/tags" Target="../tags/tag331.xml"/><Relationship Id="rId6" Type="http://schemas.openxmlformats.org/officeDocument/2006/relationships/tags" Target="../tags/tag336.xml"/><Relationship Id="rId11" Type="http://schemas.openxmlformats.org/officeDocument/2006/relationships/tags" Target="../tags/tag341.xml"/><Relationship Id="rId5" Type="http://schemas.openxmlformats.org/officeDocument/2006/relationships/tags" Target="../tags/tag335.xml"/><Relationship Id="rId15" Type="http://schemas.openxmlformats.org/officeDocument/2006/relationships/tags" Target="../tags/tag345.xml"/><Relationship Id="rId10" Type="http://schemas.openxmlformats.org/officeDocument/2006/relationships/tags" Target="../tags/tag340.xml"/><Relationship Id="rId19" Type="http://schemas.openxmlformats.org/officeDocument/2006/relationships/image" Target="../media/image21.png"/><Relationship Id="rId4" Type="http://schemas.openxmlformats.org/officeDocument/2006/relationships/tags" Target="../tags/tag334.xml"/><Relationship Id="rId9" Type="http://schemas.openxmlformats.org/officeDocument/2006/relationships/tags" Target="../tags/tag339.xml"/><Relationship Id="rId14" Type="http://schemas.openxmlformats.org/officeDocument/2006/relationships/tags" Target="../tags/tag344.xml"/></Relationships>
</file>

<file path=ppt/slides/_rels/slide21.xml.rels><?xml version="1.0" encoding="UTF-8" standalone="yes"?>
<Relationships xmlns="http://schemas.openxmlformats.org/package/2006/relationships"><Relationship Id="rId8" Type="http://schemas.openxmlformats.org/officeDocument/2006/relationships/tags" Target="../tags/tag353.xml"/><Relationship Id="rId13" Type="http://schemas.openxmlformats.org/officeDocument/2006/relationships/tags" Target="../tags/tag358.xml"/><Relationship Id="rId18" Type="http://schemas.openxmlformats.org/officeDocument/2006/relationships/image" Target="../media/image4.png"/><Relationship Id="rId3" Type="http://schemas.openxmlformats.org/officeDocument/2006/relationships/tags" Target="../tags/tag348.xml"/><Relationship Id="rId7" Type="http://schemas.openxmlformats.org/officeDocument/2006/relationships/tags" Target="../tags/tag352.xml"/><Relationship Id="rId12" Type="http://schemas.openxmlformats.org/officeDocument/2006/relationships/tags" Target="../tags/tag357.xml"/><Relationship Id="rId17" Type="http://schemas.openxmlformats.org/officeDocument/2006/relationships/image" Target="../media/image3.png"/><Relationship Id="rId2" Type="http://schemas.openxmlformats.org/officeDocument/2006/relationships/tags" Target="../tags/tag347.xml"/><Relationship Id="rId16" Type="http://schemas.openxmlformats.org/officeDocument/2006/relationships/slideLayout" Target="../slideLayouts/slideLayout7.xml"/><Relationship Id="rId1" Type="http://schemas.openxmlformats.org/officeDocument/2006/relationships/tags" Target="../tags/tag346.xml"/><Relationship Id="rId6" Type="http://schemas.openxmlformats.org/officeDocument/2006/relationships/tags" Target="../tags/tag351.xml"/><Relationship Id="rId11" Type="http://schemas.openxmlformats.org/officeDocument/2006/relationships/tags" Target="../tags/tag356.xml"/><Relationship Id="rId5" Type="http://schemas.openxmlformats.org/officeDocument/2006/relationships/tags" Target="../tags/tag350.xml"/><Relationship Id="rId15" Type="http://schemas.openxmlformats.org/officeDocument/2006/relationships/tags" Target="../tags/tag360.xml"/><Relationship Id="rId10" Type="http://schemas.openxmlformats.org/officeDocument/2006/relationships/tags" Target="../tags/tag355.xml"/><Relationship Id="rId19" Type="http://schemas.openxmlformats.org/officeDocument/2006/relationships/image" Target="../media/image22.png"/><Relationship Id="rId4" Type="http://schemas.openxmlformats.org/officeDocument/2006/relationships/tags" Target="../tags/tag349.xml"/><Relationship Id="rId9" Type="http://schemas.openxmlformats.org/officeDocument/2006/relationships/tags" Target="../tags/tag354.xml"/><Relationship Id="rId14" Type="http://schemas.openxmlformats.org/officeDocument/2006/relationships/tags" Target="../tags/tag359.xml"/></Relationships>
</file>

<file path=ppt/slides/_rels/slide22.xml.rels><?xml version="1.0" encoding="UTF-8" standalone="yes"?>
<Relationships xmlns="http://schemas.openxmlformats.org/package/2006/relationships"><Relationship Id="rId8" Type="http://schemas.openxmlformats.org/officeDocument/2006/relationships/tags" Target="../tags/tag368.xml"/><Relationship Id="rId13" Type="http://schemas.openxmlformats.org/officeDocument/2006/relationships/tags" Target="../tags/tag373.xml"/><Relationship Id="rId18" Type="http://schemas.openxmlformats.org/officeDocument/2006/relationships/image" Target="../media/image4.png"/><Relationship Id="rId3" Type="http://schemas.openxmlformats.org/officeDocument/2006/relationships/tags" Target="../tags/tag363.xml"/><Relationship Id="rId7" Type="http://schemas.openxmlformats.org/officeDocument/2006/relationships/tags" Target="../tags/tag367.xml"/><Relationship Id="rId12" Type="http://schemas.openxmlformats.org/officeDocument/2006/relationships/tags" Target="../tags/tag372.xml"/><Relationship Id="rId17" Type="http://schemas.openxmlformats.org/officeDocument/2006/relationships/image" Target="../media/image3.png"/><Relationship Id="rId2" Type="http://schemas.openxmlformats.org/officeDocument/2006/relationships/tags" Target="../tags/tag362.xml"/><Relationship Id="rId16" Type="http://schemas.openxmlformats.org/officeDocument/2006/relationships/slideLayout" Target="../slideLayouts/slideLayout7.xml"/><Relationship Id="rId1" Type="http://schemas.openxmlformats.org/officeDocument/2006/relationships/tags" Target="../tags/tag361.xml"/><Relationship Id="rId6" Type="http://schemas.openxmlformats.org/officeDocument/2006/relationships/tags" Target="../tags/tag366.xml"/><Relationship Id="rId11" Type="http://schemas.openxmlformats.org/officeDocument/2006/relationships/tags" Target="../tags/tag371.xml"/><Relationship Id="rId5" Type="http://schemas.openxmlformats.org/officeDocument/2006/relationships/tags" Target="../tags/tag365.xml"/><Relationship Id="rId15" Type="http://schemas.openxmlformats.org/officeDocument/2006/relationships/tags" Target="../tags/tag375.xml"/><Relationship Id="rId10" Type="http://schemas.openxmlformats.org/officeDocument/2006/relationships/tags" Target="../tags/tag370.xml"/><Relationship Id="rId19" Type="http://schemas.openxmlformats.org/officeDocument/2006/relationships/image" Target="../media/image23.png"/><Relationship Id="rId4" Type="http://schemas.openxmlformats.org/officeDocument/2006/relationships/tags" Target="../tags/tag364.xml"/><Relationship Id="rId9" Type="http://schemas.openxmlformats.org/officeDocument/2006/relationships/tags" Target="../tags/tag369.xml"/><Relationship Id="rId14" Type="http://schemas.openxmlformats.org/officeDocument/2006/relationships/tags" Target="../tags/tag374.xml"/></Relationships>
</file>

<file path=ppt/slides/_rels/slide23.xml.rels><?xml version="1.0" encoding="UTF-8" standalone="yes"?>
<Relationships xmlns="http://schemas.openxmlformats.org/package/2006/relationships"><Relationship Id="rId8" Type="http://schemas.openxmlformats.org/officeDocument/2006/relationships/tags" Target="../tags/tag383.xml"/><Relationship Id="rId13" Type="http://schemas.openxmlformats.org/officeDocument/2006/relationships/tags" Target="../tags/tag388.xml"/><Relationship Id="rId18" Type="http://schemas.openxmlformats.org/officeDocument/2006/relationships/image" Target="../media/image4.png"/><Relationship Id="rId3" Type="http://schemas.openxmlformats.org/officeDocument/2006/relationships/tags" Target="../tags/tag378.xml"/><Relationship Id="rId7" Type="http://schemas.openxmlformats.org/officeDocument/2006/relationships/tags" Target="../tags/tag382.xml"/><Relationship Id="rId12" Type="http://schemas.openxmlformats.org/officeDocument/2006/relationships/tags" Target="../tags/tag387.xml"/><Relationship Id="rId17" Type="http://schemas.openxmlformats.org/officeDocument/2006/relationships/image" Target="../media/image3.png"/><Relationship Id="rId2" Type="http://schemas.openxmlformats.org/officeDocument/2006/relationships/tags" Target="../tags/tag377.xml"/><Relationship Id="rId16" Type="http://schemas.openxmlformats.org/officeDocument/2006/relationships/slideLayout" Target="../slideLayouts/slideLayout7.xml"/><Relationship Id="rId1" Type="http://schemas.openxmlformats.org/officeDocument/2006/relationships/tags" Target="../tags/tag376.xml"/><Relationship Id="rId6" Type="http://schemas.openxmlformats.org/officeDocument/2006/relationships/tags" Target="../tags/tag381.xml"/><Relationship Id="rId11" Type="http://schemas.openxmlformats.org/officeDocument/2006/relationships/tags" Target="../tags/tag386.xml"/><Relationship Id="rId5" Type="http://schemas.openxmlformats.org/officeDocument/2006/relationships/tags" Target="../tags/tag380.xml"/><Relationship Id="rId15" Type="http://schemas.openxmlformats.org/officeDocument/2006/relationships/tags" Target="../tags/tag390.xml"/><Relationship Id="rId10" Type="http://schemas.openxmlformats.org/officeDocument/2006/relationships/tags" Target="../tags/tag385.xml"/><Relationship Id="rId19" Type="http://schemas.openxmlformats.org/officeDocument/2006/relationships/image" Target="../media/image24.png"/><Relationship Id="rId4" Type="http://schemas.openxmlformats.org/officeDocument/2006/relationships/tags" Target="../tags/tag379.xml"/><Relationship Id="rId9" Type="http://schemas.openxmlformats.org/officeDocument/2006/relationships/tags" Target="../tags/tag384.xml"/><Relationship Id="rId14" Type="http://schemas.openxmlformats.org/officeDocument/2006/relationships/tags" Target="../tags/tag389.xml"/></Relationships>
</file>

<file path=ppt/slides/_rels/slide24.xml.rels><?xml version="1.0" encoding="UTF-8" standalone="yes"?>
<Relationships xmlns="http://schemas.openxmlformats.org/package/2006/relationships"><Relationship Id="rId8" Type="http://schemas.openxmlformats.org/officeDocument/2006/relationships/tags" Target="../tags/tag398.xml"/><Relationship Id="rId13" Type="http://schemas.openxmlformats.org/officeDocument/2006/relationships/tags" Target="../tags/tag403.xml"/><Relationship Id="rId18" Type="http://schemas.openxmlformats.org/officeDocument/2006/relationships/image" Target="../media/image4.png"/><Relationship Id="rId3" Type="http://schemas.openxmlformats.org/officeDocument/2006/relationships/tags" Target="../tags/tag393.xml"/><Relationship Id="rId7" Type="http://schemas.openxmlformats.org/officeDocument/2006/relationships/tags" Target="../tags/tag397.xml"/><Relationship Id="rId12" Type="http://schemas.openxmlformats.org/officeDocument/2006/relationships/tags" Target="../tags/tag402.xml"/><Relationship Id="rId17" Type="http://schemas.openxmlformats.org/officeDocument/2006/relationships/image" Target="../media/image3.png"/><Relationship Id="rId2" Type="http://schemas.openxmlformats.org/officeDocument/2006/relationships/tags" Target="../tags/tag392.xml"/><Relationship Id="rId16" Type="http://schemas.openxmlformats.org/officeDocument/2006/relationships/slideLayout" Target="../slideLayouts/slideLayout7.xml"/><Relationship Id="rId1" Type="http://schemas.openxmlformats.org/officeDocument/2006/relationships/tags" Target="../tags/tag391.xml"/><Relationship Id="rId6" Type="http://schemas.openxmlformats.org/officeDocument/2006/relationships/tags" Target="../tags/tag396.xml"/><Relationship Id="rId11" Type="http://schemas.openxmlformats.org/officeDocument/2006/relationships/tags" Target="../tags/tag401.xml"/><Relationship Id="rId5" Type="http://schemas.openxmlformats.org/officeDocument/2006/relationships/tags" Target="../tags/tag395.xml"/><Relationship Id="rId15" Type="http://schemas.openxmlformats.org/officeDocument/2006/relationships/tags" Target="../tags/tag405.xml"/><Relationship Id="rId10" Type="http://schemas.openxmlformats.org/officeDocument/2006/relationships/tags" Target="../tags/tag400.xml"/><Relationship Id="rId4" Type="http://schemas.openxmlformats.org/officeDocument/2006/relationships/tags" Target="../tags/tag394.xml"/><Relationship Id="rId9" Type="http://schemas.openxmlformats.org/officeDocument/2006/relationships/tags" Target="../tags/tag399.xml"/><Relationship Id="rId14" Type="http://schemas.openxmlformats.org/officeDocument/2006/relationships/tags" Target="../tags/tag404.xml"/></Relationships>
</file>

<file path=ppt/slides/_rels/slide25.xml.rels><?xml version="1.0" encoding="UTF-8" standalone="yes"?>
<Relationships xmlns="http://schemas.openxmlformats.org/package/2006/relationships"><Relationship Id="rId8" Type="http://schemas.openxmlformats.org/officeDocument/2006/relationships/tags" Target="../tags/tag413.xml"/><Relationship Id="rId13" Type="http://schemas.openxmlformats.org/officeDocument/2006/relationships/tags" Target="../tags/tag418.xml"/><Relationship Id="rId18" Type="http://schemas.openxmlformats.org/officeDocument/2006/relationships/image" Target="../media/image4.png"/><Relationship Id="rId3" Type="http://schemas.openxmlformats.org/officeDocument/2006/relationships/tags" Target="../tags/tag408.xml"/><Relationship Id="rId7" Type="http://schemas.openxmlformats.org/officeDocument/2006/relationships/tags" Target="../tags/tag412.xml"/><Relationship Id="rId12" Type="http://schemas.openxmlformats.org/officeDocument/2006/relationships/tags" Target="../tags/tag417.xml"/><Relationship Id="rId17" Type="http://schemas.openxmlformats.org/officeDocument/2006/relationships/image" Target="../media/image3.png"/><Relationship Id="rId2" Type="http://schemas.openxmlformats.org/officeDocument/2006/relationships/tags" Target="../tags/tag407.xml"/><Relationship Id="rId16" Type="http://schemas.openxmlformats.org/officeDocument/2006/relationships/slideLayout" Target="../slideLayouts/slideLayout7.xml"/><Relationship Id="rId1" Type="http://schemas.openxmlformats.org/officeDocument/2006/relationships/tags" Target="../tags/tag406.xml"/><Relationship Id="rId6" Type="http://schemas.openxmlformats.org/officeDocument/2006/relationships/tags" Target="../tags/tag411.xml"/><Relationship Id="rId11" Type="http://schemas.openxmlformats.org/officeDocument/2006/relationships/tags" Target="../tags/tag416.xml"/><Relationship Id="rId5" Type="http://schemas.openxmlformats.org/officeDocument/2006/relationships/tags" Target="../tags/tag410.xml"/><Relationship Id="rId15" Type="http://schemas.openxmlformats.org/officeDocument/2006/relationships/tags" Target="../tags/tag420.xml"/><Relationship Id="rId10" Type="http://schemas.openxmlformats.org/officeDocument/2006/relationships/tags" Target="../tags/tag415.xml"/><Relationship Id="rId19" Type="http://schemas.openxmlformats.org/officeDocument/2006/relationships/image" Target="../media/image25.png"/><Relationship Id="rId4" Type="http://schemas.openxmlformats.org/officeDocument/2006/relationships/tags" Target="../tags/tag409.xml"/><Relationship Id="rId9" Type="http://schemas.openxmlformats.org/officeDocument/2006/relationships/tags" Target="../tags/tag414.xml"/><Relationship Id="rId14" Type="http://schemas.openxmlformats.org/officeDocument/2006/relationships/tags" Target="../tags/tag419.xml"/></Relationships>
</file>

<file path=ppt/slides/_rels/slide26.xml.rels><?xml version="1.0" encoding="UTF-8" standalone="yes"?>
<Relationships xmlns="http://schemas.openxmlformats.org/package/2006/relationships"><Relationship Id="rId8" Type="http://schemas.openxmlformats.org/officeDocument/2006/relationships/tags" Target="../tags/tag428.xml"/><Relationship Id="rId13" Type="http://schemas.openxmlformats.org/officeDocument/2006/relationships/tags" Target="../tags/tag433.xml"/><Relationship Id="rId18" Type="http://schemas.openxmlformats.org/officeDocument/2006/relationships/image" Target="../media/image4.png"/><Relationship Id="rId3" Type="http://schemas.openxmlformats.org/officeDocument/2006/relationships/tags" Target="../tags/tag423.xml"/><Relationship Id="rId7" Type="http://schemas.openxmlformats.org/officeDocument/2006/relationships/tags" Target="../tags/tag427.xml"/><Relationship Id="rId12" Type="http://schemas.openxmlformats.org/officeDocument/2006/relationships/tags" Target="../tags/tag432.xml"/><Relationship Id="rId17" Type="http://schemas.openxmlformats.org/officeDocument/2006/relationships/image" Target="../media/image3.png"/><Relationship Id="rId2" Type="http://schemas.openxmlformats.org/officeDocument/2006/relationships/tags" Target="../tags/tag422.xml"/><Relationship Id="rId16" Type="http://schemas.openxmlformats.org/officeDocument/2006/relationships/slideLayout" Target="../slideLayouts/slideLayout7.xml"/><Relationship Id="rId1" Type="http://schemas.openxmlformats.org/officeDocument/2006/relationships/tags" Target="../tags/tag421.xml"/><Relationship Id="rId6" Type="http://schemas.openxmlformats.org/officeDocument/2006/relationships/tags" Target="../tags/tag426.xml"/><Relationship Id="rId11" Type="http://schemas.openxmlformats.org/officeDocument/2006/relationships/tags" Target="../tags/tag431.xml"/><Relationship Id="rId5" Type="http://schemas.openxmlformats.org/officeDocument/2006/relationships/tags" Target="../tags/tag425.xml"/><Relationship Id="rId15" Type="http://schemas.openxmlformats.org/officeDocument/2006/relationships/tags" Target="../tags/tag435.xml"/><Relationship Id="rId10" Type="http://schemas.openxmlformats.org/officeDocument/2006/relationships/tags" Target="../tags/tag430.xml"/><Relationship Id="rId19" Type="http://schemas.openxmlformats.org/officeDocument/2006/relationships/image" Target="../media/image26.png"/><Relationship Id="rId4" Type="http://schemas.openxmlformats.org/officeDocument/2006/relationships/tags" Target="../tags/tag424.xml"/><Relationship Id="rId9" Type="http://schemas.openxmlformats.org/officeDocument/2006/relationships/tags" Target="../tags/tag429.xml"/><Relationship Id="rId14" Type="http://schemas.openxmlformats.org/officeDocument/2006/relationships/tags" Target="../tags/tag434.xml"/></Relationships>
</file>

<file path=ppt/slides/_rels/slide27.xml.rels><?xml version="1.0" encoding="UTF-8" standalone="yes"?>
<Relationships xmlns="http://schemas.openxmlformats.org/package/2006/relationships"><Relationship Id="rId8" Type="http://schemas.openxmlformats.org/officeDocument/2006/relationships/tags" Target="../tags/tag443.xml"/><Relationship Id="rId13" Type="http://schemas.openxmlformats.org/officeDocument/2006/relationships/tags" Target="../tags/tag448.xml"/><Relationship Id="rId18" Type="http://schemas.openxmlformats.org/officeDocument/2006/relationships/image" Target="../media/image4.png"/><Relationship Id="rId3" Type="http://schemas.openxmlformats.org/officeDocument/2006/relationships/tags" Target="../tags/tag438.xml"/><Relationship Id="rId7" Type="http://schemas.openxmlformats.org/officeDocument/2006/relationships/tags" Target="../tags/tag442.xml"/><Relationship Id="rId12" Type="http://schemas.openxmlformats.org/officeDocument/2006/relationships/tags" Target="../tags/tag447.xml"/><Relationship Id="rId17" Type="http://schemas.openxmlformats.org/officeDocument/2006/relationships/image" Target="../media/image3.png"/><Relationship Id="rId2" Type="http://schemas.openxmlformats.org/officeDocument/2006/relationships/tags" Target="../tags/tag437.xml"/><Relationship Id="rId16" Type="http://schemas.openxmlformats.org/officeDocument/2006/relationships/slideLayout" Target="../slideLayouts/slideLayout7.xml"/><Relationship Id="rId1" Type="http://schemas.openxmlformats.org/officeDocument/2006/relationships/tags" Target="../tags/tag436.xml"/><Relationship Id="rId6" Type="http://schemas.openxmlformats.org/officeDocument/2006/relationships/tags" Target="../tags/tag441.xml"/><Relationship Id="rId11" Type="http://schemas.openxmlformats.org/officeDocument/2006/relationships/tags" Target="../tags/tag446.xml"/><Relationship Id="rId5" Type="http://schemas.openxmlformats.org/officeDocument/2006/relationships/tags" Target="../tags/tag440.xml"/><Relationship Id="rId15" Type="http://schemas.openxmlformats.org/officeDocument/2006/relationships/tags" Target="../tags/tag450.xml"/><Relationship Id="rId10" Type="http://schemas.openxmlformats.org/officeDocument/2006/relationships/tags" Target="../tags/tag445.xml"/><Relationship Id="rId19" Type="http://schemas.openxmlformats.org/officeDocument/2006/relationships/image" Target="../media/image27.emf"/><Relationship Id="rId4" Type="http://schemas.openxmlformats.org/officeDocument/2006/relationships/tags" Target="../tags/tag439.xml"/><Relationship Id="rId9" Type="http://schemas.openxmlformats.org/officeDocument/2006/relationships/tags" Target="../tags/tag444.xml"/><Relationship Id="rId14" Type="http://schemas.openxmlformats.org/officeDocument/2006/relationships/tags" Target="../tags/tag449.xml"/></Relationships>
</file>

<file path=ppt/slides/_rels/slide28.xml.rels><?xml version="1.0" encoding="UTF-8" standalone="yes"?>
<Relationships xmlns="http://schemas.openxmlformats.org/package/2006/relationships"><Relationship Id="rId8" Type="http://schemas.openxmlformats.org/officeDocument/2006/relationships/tags" Target="../tags/tag458.xml"/><Relationship Id="rId13" Type="http://schemas.openxmlformats.org/officeDocument/2006/relationships/tags" Target="../tags/tag463.xml"/><Relationship Id="rId18" Type="http://schemas.openxmlformats.org/officeDocument/2006/relationships/image" Target="../media/image4.png"/><Relationship Id="rId3" Type="http://schemas.openxmlformats.org/officeDocument/2006/relationships/tags" Target="../tags/tag453.xml"/><Relationship Id="rId7" Type="http://schemas.openxmlformats.org/officeDocument/2006/relationships/tags" Target="../tags/tag457.xml"/><Relationship Id="rId12" Type="http://schemas.openxmlformats.org/officeDocument/2006/relationships/tags" Target="../tags/tag462.xml"/><Relationship Id="rId17" Type="http://schemas.openxmlformats.org/officeDocument/2006/relationships/image" Target="../media/image3.png"/><Relationship Id="rId2" Type="http://schemas.openxmlformats.org/officeDocument/2006/relationships/tags" Target="../tags/tag452.xml"/><Relationship Id="rId16" Type="http://schemas.openxmlformats.org/officeDocument/2006/relationships/slideLayout" Target="../slideLayouts/slideLayout7.xml"/><Relationship Id="rId1" Type="http://schemas.openxmlformats.org/officeDocument/2006/relationships/tags" Target="../tags/tag451.xml"/><Relationship Id="rId6" Type="http://schemas.openxmlformats.org/officeDocument/2006/relationships/tags" Target="../tags/tag456.xml"/><Relationship Id="rId11" Type="http://schemas.openxmlformats.org/officeDocument/2006/relationships/tags" Target="../tags/tag461.xml"/><Relationship Id="rId5" Type="http://schemas.openxmlformats.org/officeDocument/2006/relationships/tags" Target="../tags/tag455.xml"/><Relationship Id="rId15" Type="http://schemas.openxmlformats.org/officeDocument/2006/relationships/tags" Target="../tags/tag465.xml"/><Relationship Id="rId10" Type="http://schemas.openxmlformats.org/officeDocument/2006/relationships/tags" Target="../tags/tag460.xml"/><Relationship Id="rId19" Type="http://schemas.openxmlformats.org/officeDocument/2006/relationships/image" Target="../media/image28.png"/><Relationship Id="rId4" Type="http://schemas.openxmlformats.org/officeDocument/2006/relationships/tags" Target="../tags/tag454.xml"/><Relationship Id="rId9" Type="http://schemas.openxmlformats.org/officeDocument/2006/relationships/tags" Target="../tags/tag459.xml"/><Relationship Id="rId14" Type="http://schemas.openxmlformats.org/officeDocument/2006/relationships/tags" Target="../tags/tag464.xml"/></Relationships>
</file>

<file path=ppt/slides/_rels/slide29.xml.rels><?xml version="1.0" encoding="UTF-8" standalone="yes"?>
<Relationships xmlns="http://schemas.openxmlformats.org/package/2006/relationships"><Relationship Id="rId8" Type="http://schemas.openxmlformats.org/officeDocument/2006/relationships/tags" Target="../tags/tag473.xml"/><Relationship Id="rId13" Type="http://schemas.openxmlformats.org/officeDocument/2006/relationships/tags" Target="../tags/tag478.xml"/><Relationship Id="rId18" Type="http://schemas.openxmlformats.org/officeDocument/2006/relationships/image" Target="../media/image4.png"/><Relationship Id="rId3" Type="http://schemas.openxmlformats.org/officeDocument/2006/relationships/tags" Target="../tags/tag468.xml"/><Relationship Id="rId7" Type="http://schemas.openxmlformats.org/officeDocument/2006/relationships/tags" Target="../tags/tag472.xml"/><Relationship Id="rId12" Type="http://schemas.openxmlformats.org/officeDocument/2006/relationships/tags" Target="../tags/tag477.xml"/><Relationship Id="rId17" Type="http://schemas.openxmlformats.org/officeDocument/2006/relationships/image" Target="../media/image3.png"/><Relationship Id="rId2" Type="http://schemas.openxmlformats.org/officeDocument/2006/relationships/tags" Target="../tags/tag467.xml"/><Relationship Id="rId16" Type="http://schemas.openxmlformats.org/officeDocument/2006/relationships/slideLayout" Target="../slideLayouts/slideLayout7.xml"/><Relationship Id="rId20" Type="http://schemas.openxmlformats.org/officeDocument/2006/relationships/image" Target="../media/image30.png"/><Relationship Id="rId1" Type="http://schemas.openxmlformats.org/officeDocument/2006/relationships/tags" Target="../tags/tag466.xml"/><Relationship Id="rId6" Type="http://schemas.openxmlformats.org/officeDocument/2006/relationships/tags" Target="../tags/tag471.xml"/><Relationship Id="rId11" Type="http://schemas.openxmlformats.org/officeDocument/2006/relationships/tags" Target="../tags/tag476.xml"/><Relationship Id="rId5" Type="http://schemas.openxmlformats.org/officeDocument/2006/relationships/tags" Target="../tags/tag470.xml"/><Relationship Id="rId15" Type="http://schemas.openxmlformats.org/officeDocument/2006/relationships/tags" Target="../tags/tag480.xml"/><Relationship Id="rId10" Type="http://schemas.openxmlformats.org/officeDocument/2006/relationships/tags" Target="../tags/tag475.xml"/><Relationship Id="rId19" Type="http://schemas.openxmlformats.org/officeDocument/2006/relationships/image" Target="../media/image29.png"/><Relationship Id="rId4" Type="http://schemas.openxmlformats.org/officeDocument/2006/relationships/tags" Target="../tags/tag469.xml"/><Relationship Id="rId9" Type="http://schemas.openxmlformats.org/officeDocument/2006/relationships/tags" Target="../tags/tag474.xml"/><Relationship Id="rId14" Type="http://schemas.openxmlformats.org/officeDocument/2006/relationships/tags" Target="../tags/tag479.xml"/></Relationships>
</file>

<file path=ppt/slides/_rels/slide3.xml.rels><?xml version="1.0" encoding="UTF-8" standalone="yes"?>
<Relationships xmlns="http://schemas.openxmlformats.org/package/2006/relationships"><Relationship Id="rId8" Type="http://schemas.openxmlformats.org/officeDocument/2006/relationships/tags" Target="../tags/tag86.xml"/><Relationship Id="rId13" Type="http://schemas.openxmlformats.org/officeDocument/2006/relationships/tags" Target="../tags/tag91.xml"/><Relationship Id="rId3" Type="http://schemas.openxmlformats.org/officeDocument/2006/relationships/tags" Target="../tags/tag81.xml"/><Relationship Id="rId7" Type="http://schemas.openxmlformats.org/officeDocument/2006/relationships/tags" Target="../tags/tag85.xml"/><Relationship Id="rId12" Type="http://schemas.openxmlformats.org/officeDocument/2006/relationships/tags" Target="../tags/tag90.xml"/><Relationship Id="rId17" Type="http://schemas.openxmlformats.org/officeDocument/2006/relationships/image" Target="../media/image4.png"/><Relationship Id="rId2" Type="http://schemas.openxmlformats.org/officeDocument/2006/relationships/tags" Target="../tags/tag80.xml"/><Relationship Id="rId16" Type="http://schemas.openxmlformats.org/officeDocument/2006/relationships/image" Target="../media/image3.png"/><Relationship Id="rId1" Type="http://schemas.openxmlformats.org/officeDocument/2006/relationships/tags" Target="../tags/tag79.xml"/><Relationship Id="rId6" Type="http://schemas.openxmlformats.org/officeDocument/2006/relationships/tags" Target="../tags/tag84.xml"/><Relationship Id="rId11" Type="http://schemas.openxmlformats.org/officeDocument/2006/relationships/tags" Target="../tags/tag89.xml"/><Relationship Id="rId5" Type="http://schemas.openxmlformats.org/officeDocument/2006/relationships/tags" Target="../tags/tag83.xml"/><Relationship Id="rId15" Type="http://schemas.openxmlformats.org/officeDocument/2006/relationships/slideLayout" Target="../slideLayouts/slideLayout7.xml"/><Relationship Id="rId10" Type="http://schemas.openxmlformats.org/officeDocument/2006/relationships/tags" Target="../tags/tag88.xml"/><Relationship Id="rId4" Type="http://schemas.openxmlformats.org/officeDocument/2006/relationships/tags" Target="../tags/tag82.xml"/><Relationship Id="rId9" Type="http://schemas.openxmlformats.org/officeDocument/2006/relationships/tags" Target="../tags/tag87.xml"/><Relationship Id="rId14" Type="http://schemas.openxmlformats.org/officeDocument/2006/relationships/tags" Target="../tags/tag92.xml"/></Relationships>
</file>

<file path=ppt/slides/_rels/slide30.xml.rels><?xml version="1.0" encoding="UTF-8" standalone="yes"?>
<Relationships xmlns="http://schemas.openxmlformats.org/package/2006/relationships"><Relationship Id="rId8" Type="http://schemas.openxmlformats.org/officeDocument/2006/relationships/tags" Target="../tags/tag488.xml"/><Relationship Id="rId13" Type="http://schemas.openxmlformats.org/officeDocument/2006/relationships/tags" Target="../tags/tag493.xml"/><Relationship Id="rId18" Type="http://schemas.openxmlformats.org/officeDocument/2006/relationships/image" Target="../media/image4.png"/><Relationship Id="rId3" Type="http://schemas.openxmlformats.org/officeDocument/2006/relationships/tags" Target="../tags/tag483.xml"/><Relationship Id="rId7" Type="http://schemas.openxmlformats.org/officeDocument/2006/relationships/tags" Target="../tags/tag487.xml"/><Relationship Id="rId12" Type="http://schemas.openxmlformats.org/officeDocument/2006/relationships/tags" Target="../tags/tag492.xml"/><Relationship Id="rId17" Type="http://schemas.openxmlformats.org/officeDocument/2006/relationships/image" Target="../media/image3.png"/><Relationship Id="rId2" Type="http://schemas.openxmlformats.org/officeDocument/2006/relationships/tags" Target="../tags/tag482.xml"/><Relationship Id="rId16" Type="http://schemas.openxmlformats.org/officeDocument/2006/relationships/slideLayout" Target="../slideLayouts/slideLayout7.xml"/><Relationship Id="rId1" Type="http://schemas.openxmlformats.org/officeDocument/2006/relationships/tags" Target="../tags/tag481.xml"/><Relationship Id="rId6" Type="http://schemas.openxmlformats.org/officeDocument/2006/relationships/tags" Target="../tags/tag486.xml"/><Relationship Id="rId11" Type="http://schemas.openxmlformats.org/officeDocument/2006/relationships/tags" Target="../tags/tag491.xml"/><Relationship Id="rId5" Type="http://schemas.openxmlformats.org/officeDocument/2006/relationships/tags" Target="../tags/tag485.xml"/><Relationship Id="rId15" Type="http://schemas.openxmlformats.org/officeDocument/2006/relationships/tags" Target="../tags/tag495.xml"/><Relationship Id="rId10" Type="http://schemas.openxmlformats.org/officeDocument/2006/relationships/tags" Target="../tags/tag490.xml"/><Relationship Id="rId19" Type="http://schemas.openxmlformats.org/officeDocument/2006/relationships/image" Target="../media/image31.png"/><Relationship Id="rId4" Type="http://schemas.openxmlformats.org/officeDocument/2006/relationships/tags" Target="../tags/tag484.xml"/><Relationship Id="rId9" Type="http://schemas.openxmlformats.org/officeDocument/2006/relationships/tags" Target="../tags/tag489.xml"/><Relationship Id="rId14" Type="http://schemas.openxmlformats.org/officeDocument/2006/relationships/tags" Target="../tags/tag494.xml"/></Relationships>
</file>

<file path=ppt/slides/_rels/slide31.xml.rels><?xml version="1.0" encoding="UTF-8" standalone="yes"?>
<Relationships xmlns="http://schemas.openxmlformats.org/package/2006/relationships"><Relationship Id="rId8" Type="http://schemas.openxmlformats.org/officeDocument/2006/relationships/tags" Target="../tags/tag503.xml"/><Relationship Id="rId13" Type="http://schemas.openxmlformats.org/officeDocument/2006/relationships/tags" Target="../tags/tag508.xml"/><Relationship Id="rId18" Type="http://schemas.openxmlformats.org/officeDocument/2006/relationships/image" Target="../media/image4.png"/><Relationship Id="rId3" Type="http://schemas.openxmlformats.org/officeDocument/2006/relationships/tags" Target="../tags/tag498.xml"/><Relationship Id="rId7" Type="http://schemas.openxmlformats.org/officeDocument/2006/relationships/tags" Target="../tags/tag502.xml"/><Relationship Id="rId12" Type="http://schemas.openxmlformats.org/officeDocument/2006/relationships/tags" Target="../tags/tag507.xml"/><Relationship Id="rId17" Type="http://schemas.openxmlformats.org/officeDocument/2006/relationships/image" Target="../media/image3.png"/><Relationship Id="rId2" Type="http://schemas.openxmlformats.org/officeDocument/2006/relationships/tags" Target="../tags/tag497.xml"/><Relationship Id="rId16" Type="http://schemas.openxmlformats.org/officeDocument/2006/relationships/slideLayout" Target="../slideLayouts/slideLayout7.xml"/><Relationship Id="rId1" Type="http://schemas.openxmlformats.org/officeDocument/2006/relationships/tags" Target="../tags/tag496.xml"/><Relationship Id="rId6" Type="http://schemas.openxmlformats.org/officeDocument/2006/relationships/tags" Target="../tags/tag501.xml"/><Relationship Id="rId11" Type="http://schemas.openxmlformats.org/officeDocument/2006/relationships/tags" Target="../tags/tag506.xml"/><Relationship Id="rId5" Type="http://schemas.openxmlformats.org/officeDocument/2006/relationships/tags" Target="../tags/tag500.xml"/><Relationship Id="rId15" Type="http://schemas.openxmlformats.org/officeDocument/2006/relationships/tags" Target="../tags/tag510.xml"/><Relationship Id="rId10" Type="http://schemas.openxmlformats.org/officeDocument/2006/relationships/tags" Target="../tags/tag505.xml"/><Relationship Id="rId19" Type="http://schemas.openxmlformats.org/officeDocument/2006/relationships/image" Target="../media/image32.png"/><Relationship Id="rId4" Type="http://schemas.openxmlformats.org/officeDocument/2006/relationships/tags" Target="../tags/tag499.xml"/><Relationship Id="rId9" Type="http://schemas.openxmlformats.org/officeDocument/2006/relationships/tags" Target="../tags/tag504.xml"/><Relationship Id="rId14" Type="http://schemas.openxmlformats.org/officeDocument/2006/relationships/tags" Target="../tags/tag509.xml"/></Relationships>
</file>

<file path=ppt/slides/_rels/slide32.xml.rels><?xml version="1.0" encoding="UTF-8" standalone="yes"?>
<Relationships xmlns="http://schemas.openxmlformats.org/package/2006/relationships"><Relationship Id="rId8" Type="http://schemas.openxmlformats.org/officeDocument/2006/relationships/tags" Target="../tags/tag518.xml"/><Relationship Id="rId13" Type="http://schemas.openxmlformats.org/officeDocument/2006/relationships/tags" Target="../tags/tag523.xml"/><Relationship Id="rId18" Type="http://schemas.openxmlformats.org/officeDocument/2006/relationships/image" Target="../media/image4.png"/><Relationship Id="rId3" Type="http://schemas.openxmlformats.org/officeDocument/2006/relationships/tags" Target="../tags/tag513.xml"/><Relationship Id="rId7" Type="http://schemas.openxmlformats.org/officeDocument/2006/relationships/tags" Target="../tags/tag517.xml"/><Relationship Id="rId12" Type="http://schemas.openxmlformats.org/officeDocument/2006/relationships/tags" Target="../tags/tag522.xml"/><Relationship Id="rId17" Type="http://schemas.openxmlformats.org/officeDocument/2006/relationships/image" Target="../media/image3.png"/><Relationship Id="rId2" Type="http://schemas.openxmlformats.org/officeDocument/2006/relationships/tags" Target="../tags/tag512.xml"/><Relationship Id="rId16" Type="http://schemas.openxmlformats.org/officeDocument/2006/relationships/slideLayout" Target="../slideLayouts/slideLayout7.xml"/><Relationship Id="rId1" Type="http://schemas.openxmlformats.org/officeDocument/2006/relationships/tags" Target="../tags/tag511.xml"/><Relationship Id="rId6" Type="http://schemas.openxmlformats.org/officeDocument/2006/relationships/tags" Target="../tags/tag516.xml"/><Relationship Id="rId11" Type="http://schemas.openxmlformats.org/officeDocument/2006/relationships/tags" Target="../tags/tag521.xml"/><Relationship Id="rId5" Type="http://schemas.openxmlformats.org/officeDocument/2006/relationships/tags" Target="../tags/tag515.xml"/><Relationship Id="rId15" Type="http://schemas.openxmlformats.org/officeDocument/2006/relationships/tags" Target="../tags/tag525.xml"/><Relationship Id="rId10" Type="http://schemas.openxmlformats.org/officeDocument/2006/relationships/tags" Target="../tags/tag520.xml"/><Relationship Id="rId19" Type="http://schemas.openxmlformats.org/officeDocument/2006/relationships/image" Target="../media/image33.png"/><Relationship Id="rId4" Type="http://schemas.openxmlformats.org/officeDocument/2006/relationships/tags" Target="../tags/tag514.xml"/><Relationship Id="rId9" Type="http://schemas.openxmlformats.org/officeDocument/2006/relationships/tags" Target="../tags/tag519.xml"/><Relationship Id="rId14" Type="http://schemas.openxmlformats.org/officeDocument/2006/relationships/tags" Target="../tags/tag524.xml"/></Relationships>
</file>

<file path=ppt/slides/_rels/slide33.xml.rels><?xml version="1.0" encoding="UTF-8" standalone="yes"?>
<Relationships xmlns="http://schemas.openxmlformats.org/package/2006/relationships"><Relationship Id="rId8" Type="http://schemas.openxmlformats.org/officeDocument/2006/relationships/tags" Target="../tags/tag533.xml"/><Relationship Id="rId13" Type="http://schemas.openxmlformats.org/officeDocument/2006/relationships/tags" Target="../tags/tag538.xml"/><Relationship Id="rId18" Type="http://schemas.openxmlformats.org/officeDocument/2006/relationships/image" Target="../media/image4.png"/><Relationship Id="rId3" Type="http://schemas.openxmlformats.org/officeDocument/2006/relationships/tags" Target="../tags/tag528.xml"/><Relationship Id="rId7" Type="http://schemas.openxmlformats.org/officeDocument/2006/relationships/tags" Target="../tags/tag532.xml"/><Relationship Id="rId12" Type="http://schemas.openxmlformats.org/officeDocument/2006/relationships/tags" Target="../tags/tag537.xml"/><Relationship Id="rId17" Type="http://schemas.openxmlformats.org/officeDocument/2006/relationships/image" Target="../media/image3.png"/><Relationship Id="rId2" Type="http://schemas.openxmlformats.org/officeDocument/2006/relationships/tags" Target="../tags/tag527.xml"/><Relationship Id="rId16" Type="http://schemas.openxmlformats.org/officeDocument/2006/relationships/slideLayout" Target="../slideLayouts/slideLayout7.xml"/><Relationship Id="rId20" Type="http://schemas.openxmlformats.org/officeDocument/2006/relationships/image" Target="../media/image35.png"/><Relationship Id="rId1" Type="http://schemas.openxmlformats.org/officeDocument/2006/relationships/tags" Target="../tags/tag526.xml"/><Relationship Id="rId6" Type="http://schemas.openxmlformats.org/officeDocument/2006/relationships/tags" Target="../tags/tag531.xml"/><Relationship Id="rId11" Type="http://schemas.openxmlformats.org/officeDocument/2006/relationships/tags" Target="../tags/tag536.xml"/><Relationship Id="rId5" Type="http://schemas.openxmlformats.org/officeDocument/2006/relationships/tags" Target="../tags/tag530.xml"/><Relationship Id="rId15" Type="http://schemas.openxmlformats.org/officeDocument/2006/relationships/tags" Target="../tags/tag540.xml"/><Relationship Id="rId10" Type="http://schemas.openxmlformats.org/officeDocument/2006/relationships/tags" Target="../tags/tag535.xml"/><Relationship Id="rId19" Type="http://schemas.openxmlformats.org/officeDocument/2006/relationships/image" Target="../media/image34.png"/><Relationship Id="rId4" Type="http://schemas.openxmlformats.org/officeDocument/2006/relationships/tags" Target="../tags/tag529.xml"/><Relationship Id="rId9" Type="http://schemas.openxmlformats.org/officeDocument/2006/relationships/tags" Target="../tags/tag534.xml"/><Relationship Id="rId14" Type="http://schemas.openxmlformats.org/officeDocument/2006/relationships/tags" Target="../tags/tag539.xml"/></Relationships>
</file>

<file path=ppt/slides/_rels/slide34.xml.rels><?xml version="1.0" encoding="UTF-8" standalone="yes"?>
<Relationships xmlns="http://schemas.openxmlformats.org/package/2006/relationships"><Relationship Id="rId8" Type="http://schemas.openxmlformats.org/officeDocument/2006/relationships/tags" Target="../tags/tag548.xml"/><Relationship Id="rId13" Type="http://schemas.openxmlformats.org/officeDocument/2006/relationships/tags" Target="../tags/tag553.xml"/><Relationship Id="rId18" Type="http://schemas.openxmlformats.org/officeDocument/2006/relationships/image" Target="../media/image4.png"/><Relationship Id="rId3" Type="http://schemas.openxmlformats.org/officeDocument/2006/relationships/tags" Target="../tags/tag543.xml"/><Relationship Id="rId7" Type="http://schemas.openxmlformats.org/officeDocument/2006/relationships/tags" Target="../tags/tag547.xml"/><Relationship Id="rId12" Type="http://schemas.openxmlformats.org/officeDocument/2006/relationships/tags" Target="../tags/tag552.xml"/><Relationship Id="rId17" Type="http://schemas.openxmlformats.org/officeDocument/2006/relationships/image" Target="../media/image3.png"/><Relationship Id="rId2" Type="http://schemas.openxmlformats.org/officeDocument/2006/relationships/tags" Target="../tags/tag542.xml"/><Relationship Id="rId16" Type="http://schemas.openxmlformats.org/officeDocument/2006/relationships/slideLayout" Target="../slideLayouts/slideLayout7.xml"/><Relationship Id="rId1" Type="http://schemas.openxmlformats.org/officeDocument/2006/relationships/tags" Target="../tags/tag541.xml"/><Relationship Id="rId6" Type="http://schemas.openxmlformats.org/officeDocument/2006/relationships/tags" Target="../tags/tag546.xml"/><Relationship Id="rId11" Type="http://schemas.openxmlformats.org/officeDocument/2006/relationships/tags" Target="../tags/tag551.xml"/><Relationship Id="rId5" Type="http://schemas.openxmlformats.org/officeDocument/2006/relationships/tags" Target="../tags/tag545.xml"/><Relationship Id="rId15" Type="http://schemas.openxmlformats.org/officeDocument/2006/relationships/tags" Target="../tags/tag555.xml"/><Relationship Id="rId10" Type="http://schemas.openxmlformats.org/officeDocument/2006/relationships/tags" Target="../tags/tag550.xml"/><Relationship Id="rId19" Type="http://schemas.openxmlformats.org/officeDocument/2006/relationships/image" Target="../media/image36.png"/><Relationship Id="rId4" Type="http://schemas.openxmlformats.org/officeDocument/2006/relationships/tags" Target="../tags/tag544.xml"/><Relationship Id="rId9" Type="http://schemas.openxmlformats.org/officeDocument/2006/relationships/tags" Target="../tags/tag549.xml"/><Relationship Id="rId14" Type="http://schemas.openxmlformats.org/officeDocument/2006/relationships/tags" Target="../tags/tag554.xml"/></Relationships>
</file>

<file path=ppt/slides/_rels/slide35.xml.rels><?xml version="1.0" encoding="UTF-8" standalone="yes"?>
<Relationships xmlns="http://schemas.openxmlformats.org/package/2006/relationships"><Relationship Id="rId8" Type="http://schemas.openxmlformats.org/officeDocument/2006/relationships/tags" Target="../tags/tag563.xml"/><Relationship Id="rId13" Type="http://schemas.openxmlformats.org/officeDocument/2006/relationships/tags" Target="../tags/tag568.xml"/><Relationship Id="rId18" Type="http://schemas.openxmlformats.org/officeDocument/2006/relationships/image" Target="../media/image4.png"/><Relationship Id="rId3" Type="http://schemas.openxmlformats.org/officeDocument/2006/relationships/tags" Target="../tags/tag558.xml"/><Relationship Id="rId7" Type="http://schemas.openxmlformats.org/officeDocument/2006/relationships/tags" Target="../tags/tag562.xml"/><Relationship Id="rId12" Type="http://schemas.openxmlformats.org/officeDocument/2006/relationships/tags" Target="../tags/tag567.xml"/><Relationship Id="rId17" Type="http://schemas.openxmlformats.org/officeDocument/2006/relationships/image" Target="../media/image3.png"/><Relationship Id="rId2" Type="http://schemas.openxmlformats.org/officeDocument/2006/relationships/tags" Target="../tags/tag557.xml"/><Relationship Id="rId16" Type="http://schemas.openxmlformats.org/officeDocument/2006/relationships/slideLayout" Target="../slideLayouts/slideLayout7.xml"/><Relationship Id="rId1" Type="http://schemas.openxmlformats.org/officeDocument/2006/relationships/tags" Target="../tags/tag556.xml"/><Relationship Id="rId6" Type="http://schemas.openxmlformats.org/officeDocument/2006/relationships/tags" Target="../tags/tag561.xml"/><Relationship Id="rId11" Type="http://schemas.openxmlformats.org/officeDocument/2006/relationships/tags" Target="../tags/tag566.xml"/><Relationship Id="rId5" Type="http://schemas.openxmlformats.org/officeDocument/2006/relationships/tags" Target="../tags/tag560.xml"/><Relationship Id="rId15" Type="http://schemas.openxmlformats.org/officeDocument/2006/relationships/tags" Target="../tags/tag570.xml"/><Relationship Id="rId10" Type="http://schemas.openxmlformats.org/officeDocument/2006/relationships/tags" Target="../tags/tag565.xml"/><Relationship Id="rId19" Type="http://schemas.openxmlformats.org/officeDocument/2006/relationships/image" Target="../media/image37.png"/><Relationship Id="rId4" Type="http://schemas.openxmlformats.org/officeDocument/2006/relationships/tags" Target="../tags/tag559.xml"/><Relationship Id="rId9" Type="http://schemas.openxmlformats.org/officeDocument/2006/relationships/tags" Target="../tags/tag564.xml"/><Relationship Id="rId14" Type="http://schemas.openxmlformats.org/officeDocument/2006/relationships/tags" Target="../tags/tag569.xml"/></Relationships>
</file>

<file path=ppt/slides/_rels/slide36.xml.rels><?xml version="1.0" encoding="UTF-8" standalone="yes"?>
<Relationships xmlns="http://schemas.openxmlformats.org/package/2006/relationships"><Relationship Id="rId8" Type="http://schemas.openxmlformats.org/officeDocument/2006/relationships/tags" Target="../tags/tag578.xml"/><Relationship Id="rId13" Type="http://schemas.openxmlformats.org/officeDocument/2006/relationships/tags" Target="../tags/tag583.xml"/><Relationship Id="rId18" Type="http://schemas.openxmlformats.org/officeDocument/2006/relationships/image" Target="../media/image4.png"/><Relationship Id="rId3" Type="http://schemas.openxmlformats.org/officeDocument/2006/relationships/tags" Target="../tags/tag573.xml"/><Relationship Id="rId7" Type="http://schemas.openxmlformats.org/officeDocument/2006/relationships/tags" Target="../tags/tag577.xml"/><Relationship Id="rId12" Type="http://schemas.openxmlformats.org/officeDocument/2006/relationships/tags" Target="../tags/tag582.xml"/><Relationship Id="rId17" Type="http://schemas.openxmlformats.org/officeDocument/2006/relationships/image" Target="../media/image3.png"/><Relationship Id="rId2" Type="http://schemas.openxmlformats.org/officeDocument/2006/relationships/tags" Target="../tags/tag572.xml"/><Relationship Id="rId16" Type="http://schemas.openxmlformats.org/officeDocument/2006/relationships/slideLayout" Target="../slideLayouts/slideLayout7.xml"/><Relationship Id="rId1" Type="http://schemas.openxmlformats.org/officeDocument/2006/relationships/tags" Target="../tags/tag571.xml"/><Relationship Id="rId6" Type="http://schemas.openxmlformats.org/officeDocument/2006/relationships/tags" Target="../tags/tag576.xml"/><Relationship Id="rId11" Type="http://schemas.openxmlformats.org/officeDocument/2006/relationships/tags" Target="../tags/tag581.xml"/><Relationship Id="rId5" Type="http://schemas.openxmlformats.org/officeDocument/2006/relationships/tags" Target="../tags/tag575.xml"/><Relationship Id="rId15" Type="http://schemas.openxmlformats.org/officeDocument/2006/relationships/tags" Target="../tags/tag585.xml"/><Relationship Id="rId10" Type="http://schemas.openxmlformats.org/officeDocument/2006/relationships/tags" Target="../tags/tag580.xml"/><Relationship Id="rId19" Type="http://schemas.openxmlformats.org/officeDocument/2006/relationships/image" Target="../media/image38.png"/><Relationship Id="rId4" Type="http://schemas.openxmlformats.org/officeDocument/2006/relationships/tags" Target="../tags/tag574.xml"/><Relationship Id="rId9" Type="http://schemas.openxmlformats.org/officeDocument/2006/relationships/tags" Target="../tags/tag579.xml"/><Relationship Id="rId14" Type="http://schemas.openxmlformats.org/officeDocument/2006/relationships/tags" Target="../tags/tag584.xml"/></Relationships>
</file>

<file path=ppt/slides/_rels/slide37.xml.rels><?xml version="1.0" encoding="UTF-8" standalone="yes"?>
<Relationships xmlns="http://schemas.openxmlformats.org/package/2006/relationships"><Relationship Id="rId8" Type="http://schemas.openxmlformats.org/officeDocument/2006/relationships/tags" Target="../tags/tag593.xml"/><Relationship Id="rId13" Type="http://schemas.openxmlformats.org/officeDocument/2006/relationships/tags" Target="../tags/tag598.xml"/><Relationship Id="rId18" Type="http://schemas.openxmlformats.org/officeDocument/2006/relationships/image" Target="../media/image4.png"/><Relationship Id="rId3" Type="http://schemas.openxmlformats.org/officeDocument/2006/relationships/tags" Target="../tags/tag588.xml"/><Relationship Id="rId7" Type="http://schemas.openxmlformats.org/officeDocument/2006/relationships/tags" Target="../tags/tag592.xml"/><Relationship Id="rId12" Type="http://schemas.openxmlformats.org/officeDocument/2006/relationships/tags" Target="../tags/tag597.xml"/><Relationship Id="rId17" Type="http://schemas.openxmlformats.org/officeDocument/2006/relationships/image" Target="../media/image3.png"/><Relationship Id="rId2" Type="http://schemas.openxmlformats.org/officeDocument/2006/relationships/tags" Target="../tags/tag587.xml"/><Relationship Id="rId16" Type="http://schemas.openxmlformats.org/officeDocument/2006/relationships/slideLayout" Target="../slideLayouts/slideLayout7.xml"/><Relationship Id="rId1" Type="http://schemas.openxmlformats.org/officeDocument/2006/relationships/tags" Target="../tags/tag586.xml"/><Relationship Id="rId6" Type="http://schemas.openxmlformats.org/officeDocument/2006/relationships/tags" Target="../tags/tag591.xml"/><Relationship Id="rId11" Type="http://schemas.openxmlformats.org/officeDocument/2006/relationships/tags" Target="../tags/tag596.xml"/><Relationship Id="rId5" Type="http://schemas.openxmlformats.org/officeDocument/2006/relationships/tags" Target="../tags/tag590.xml"/><Relationship Id="rId15" Type="http://schemas.openxmlformats.org/officeDocument/2006/relationships/tags" Target="../tags/tag600.xml"/><Relationship Id="rId10" Type="http://schemas.openxmlformats.org/officeDocument/2006/relationships/tags" Target="../tags/tag595.xml"/><Relationship Id="rId19" Type="http://schemas.openxmlformats.org/officeDocument/2006/relationships/image" Target="../media/image39.png"/><Relationship Id="rId4" Type="http://schemas.openxmlformats.org/officeDocument/2006/relationships/tags" Target="../tags/tag589.xml"/><Relationship Id="rId9" Type="http://schemas.openxmlformats.org/officeDocument/2006/relationships/tags" Target="../tags/tag594.xml"/><Relationship Id="rId14" Type="http://schemas.openxmlformats.org/officeDocument/2006/relationships/tags" Target="../tags/tag599.xml"/></Relationships>
</file>

<file path=ppt/slides/_rels/slide38.xml.rels><?xml version="1.0" encoding="UTF-8" standalone="yes"?>
<Relationships xmlns="http://schemas.openxmlformats.org/package/2006/relationships"><Relationship Id="rId8" Type="http://schemas.openxmlformats.org/officeDocument/2006/relationships/tags" Target="../tags/tag608.xml"/><Relationship Id="rId13" Type="http://schemas.openxmlformats.org/officeDocument/2006/relationships/tags" Target="../tags/tag613.xml"/><Relationship Id="rId18" Type="http://schemas.openxmlformats.org/officeDocument/2006/relationships/image" Target="../media/image4.png"/><Relationship Id="rId3" Type="http://schemas.openxmlformats.org/officeDocument/2006/relationships/tags" Target="../tags/tag603.xml"/><Relationship Id="rId7" Type="http://schemas.openxmlformats.org/officeDocument/2006/relationships/tags" Target="../tags/tag607.xml"/><Relationship Id="rId12" Type="http://schemas.openxmlformats.org/officeDocument/2006/relationships/tags" Target="../tags/tag612.xml"/><Relationship Id="rId17" Type="http://schemas.openxmlformats.org/officeDocument/2006/relationships/image" Target="../media/image3.png"/><Relationship Id="rId2" Type="http://schemas.openxmlformats.org/officeDocument/2006/relationships/tags" Target="../tags/tag602.xml"/><Relationship Id="rId16" Type="http://schemas.openxmlformats.org/officeDocument/2006/relationships/slideLayout" Target="../slideLayouts/slideLayout7.xml"/><Relationship Id="rId1" Type="http://schemas.openxmlformats.org/officeDocument/2006/relationships/tags" Target="../tags/tag601.xml"/><Relationship Id="rId6" Type="http://schemas.openxmlformats.org/officeDocument/2006/relationships/tags" Target="../tags/tag606.xml"/><Relationship Id="rId11" Type="http://schemas.openxmlformats.org/officeDocument/2006/relationships/tags" Target="../tags/tag611.xml"/><Relationship Id="rId5" Type="http://schemas.openxmlformats.org/officeDocument/2006/relationships/tags" Target="../tags/tag605.xml"/><Relationship Id="rId15" Type="http://schemas.openxmlformats.org/officeDocument/2006/relationships/tags" Target="../tags/tag615.xml"/><Relationship Id="rId10" Type="http://schemas.openxmlformats.org/officeDocument/2006/relationships/tags" Target="../tags/tag610.xml"/><Relationship Id="rId19" Type="http://schemas.openxmlformats.org/officeDocument/2006/relationships/image" Target="../media/image40.png"/><Relationship Id="rId4" Type="http://schemas.openxmlformats.org/officeDocument/2006/relationships/tags" Target="../tags/tag604.xml"/><Relationship Id="rId9" Type="http://schemas.openxmlformats.org/officeDocument/2006/relationships/tags" Target="../tags/tag609.xml"/><Relationship Id="rId14" Type="http://schemas.openxmlformats.org/officeDocument/2006/relationships/tags" Target="../tags/tag614.xml"/></Relationships>
</file>

<file path=ppt/slides/_rels/slide39.xml.rels><?xml version="1.0" encoding="UTF-8" standalone="yes"?>
<Relationships xmlns="http://schemas.openxmlformats.org/package/2006/relationships"><Relationship Id="rId8" Type="http://schemas.openxmlformats.org/officeDocument/2006/relationships/tags" Target="../tags/tag623.xml"/><Relationship Id="rId13" Type="http://schemas.openxmlformats.org/officeDocument/2006/relationships/tags" Target="../tags/tag628.xml"/><Relationship Id="rId18" Type="http://schemas.openxmlformats.org/officeDocument/2006/relationships/image" Target="../media/image4.png"/><Relationship Id="rId3" Type="http://schemas.openxmlformats.org/officeDocument/2006/relationships/tags" Target="../tags/tag618.xml"/><Relationship Id="rId7" Type="http://schemas.openxmlformats.org/officeDocument/2006/relationships/tags" Target="../tags/tag622.xml"/><Relationship Id="rId12" Type="http://schemas.openxmlformats.org/officeDocument/2006/relationships/tags" Target="../tags/tag627.xml"/><Relationship Id="rId17" Type="http://schemas.openxmlformats.org/officeDocument/2006/relationships/image" Target="../media/image3.png"/><Relationship Id="rId2" Type="http://schemas.openxmlformats.org/officeDocument/2006/relationships/tags" Target="../tags/tag617.xml"/><Relationship Id="rId16" Type="http://schemas.openxmlformats.org/officeDocument/2006/relationships/slideLayout" Target="../slideLayouts/slideLayout7.xml"/><Relationship Id="rId1" Type="http://schemas.openxmlformats.org/officeDocument/2006/relationships/tags" Target="../tags/tag616.xml"/><Relationship Id="rId6" Type="http://schemas.openxmlformats.org/officeDocument/2006/relationships/tags" Target="../tags/tag621.xml"/><Relationship Id="rId11" Type="http://schemas.openxmlformats.org/officeDocument/2006/relationships/tags" Target="../tags/tag626.xml"/><Relationship Id="rId5" Type="http://schemas.openxmlformats.org/officeDocument/2006/relationships/tags" Target="../tags/tag620.xml"/><Relationship Id="rId15" Type="http://schemas.openxmlformats.org/officeDocument/2006/relationships/tags" Target="../tags/tag630.xml"/><Relationship Id="rId10" Type="http://schemas.openxmlformats.org/officeDocument/2006/relationships/tags" Target="../tags/tag625.xml"/><Relationship Id="rId19" Type="http://schemas.openxmlformats.org/officeDocument/2006/relationships/image" Target="../media/image41.png"/><Relationship Id="rId4" Type="http://schemas.openxmlformats.org/officeDocument/2006/relationships/tags" Target="../tags/tag619.xml"/><Relationship Id="rId9" Type="http://schemas.openxmlformats.org/officeDocument/2006/relationships/tags" Target="../tags/tag624.xml"/><Relationship Id="rId14" Type="http://schemas.openxmlformats.org/officeDocument/2006/relationships/tags" Target="../tags/tag629.xml"/></Relationships>
</file>

<file path=ppt/slides/_rels/slide4.xml.rels><?xml version="1.0" encoding="UTF-8" standalone="yes"?>
<Relationships xmlns="http://schemas.openxmlformats.org/package/2006/relationships"><Relationship Id="rId8" Type="http://schemas.openxmlformats.org/officeDocument/2006/relationships/tags" Target="../tags/tag100.xml"/><Relationship Id="rId13" Type="http://schemas.openxmlformats.org/officeDocument/2006/relationships/tags" Target="../tags/tag105.xml"/><Relationship Id="rId3" Type="http://schemas.openxmlformats.org/officeDocument/2006/relationships/tags" Target="../tags/tag95.xml"/><Relationship Id="rId7" Type="http://schemas.openxmlformats.org/officeDocument/2006/relationships/tags" Target="../tags/tag99.xml"/><Relationship Id="rId12" Type="http://schemas.openxmlformats.org/officeDocument/2006/relationships/tags" Target="../tags/tag104.xml"/><Relationship Id="rId17" Type="http://schemas.openxmlformats.org/officeDocument/2006/relationships/image" Target="../media/image4.png"/><Relationship Id="rId2" Type="http://schemas.openxmlformats.org/officeDocument/2006/relationships/tags" Target="../tags/tag94.xml"/><Relationship Id="rId16" Type="http://schemas.openxmlformats.org/officeDocument/2006/relationships/image" Target="../media/image3.png"/><Relationship Id="rId1" Type="http://schemas.openxmlformats.org/officeDocument/2006/relationships/tags" Target="../tags/tag93.xml"/><Relationship Id="rId6" Type="http://schemas.openxmlformats.org/officeDocument/2006/relationships/tags" Target="../tags/tag98.xml"/><Relationship Id="rId11" Type="http://schemas.openxmlformats.org/officeDocument/2006/relationships/tags" Target="../tags/tag103.xml"/><Relationship Id="rId5" Type="http://schemas.openxmlformats.org/officeDocument/2006/relationships/tags" Target="../tags/tag97.xml"/><Relationship Id="rId15" Type="http://schemas.openxmlformats.org/officeDocument/2006/relationships/slideLayout" Target="../slideLayouts/slideLayout7.xml"/><Relationship Id="rId10" Type="http://schemas.openxmlformats.org/officeDocument/2006/relationships/tags" Target="../tags/tag102.xml"/><Relationship Id="rId4" Type="http://schemas.openxmlformats.org/officeDocument/2006/relationships/tags" Target="../tags/tag96.xml"/><Relationship Id="rId9" Type="http://schemas.openxmlformats.org/officeDocument/2006/relationships/tags" Target="../tags/tag101.xml"/><Relationship Id="rId14" Type="http://schemas.openxmlformats.org/officeDocument/2006/relationships/tags" Target="../tags/tag106.xml"/></Relationships>
</file>

<file path=ppt/slides/_rels/slide40.xml.rels><?xml version="1.0" encoding="UTF-8" standalone="yes"?>
<Relationships xmlns="http://schemas.openxmlformats.org/package/2006/relationships"><Relationship Id="rId8" Type="http://schemas.openxmlformats.org/officeDocument/2006/relationships/tags" Target="../tags/tag638.xml"/><Relationship Id="rId13" Type="http://schemas.openxmlformats.org/officeDocument/2006/relationships/tags" Target="../tags/tag643.xml"/><Relationship Id="rId18" Type="http://schemas.openxmlformats.org/officeDocument/2006/relationships/image" Target="../media/image4.png"/><Relationship Id="rId3" Type="http://schemas.openxmlformats.org/officeDocument/2006/relationships/tags" Target="../tags/tag633.xml"/><Relationship Id="rId7" Type="http://schemas.openxmlformats.org/officeDocument/2006/relationships/tags" Target="../tags/tag637.xml"/><Relationship Id="rId12" Type="http://schemas.openxmlformats.org/officeDocument/2006/relationships/tags" Target="../tags/tag642.xml"/><Relationship Id="rId17" Type="http://schemas.openxmlformats.org/officeDocument/2006/relationships/image" Target="../media/image3.png"/><Relationship Id="rId2" Type="http://schemas.openxmlformats.org/officeDocument/2006/relationships/tags" Target="../tags/tag632.xml"/><Relationship Id="rId16" Type="http://schemas.openxmlformats.org/officeDocument/2006/relationships/slideLayout" Target="../slideLayouts/slideLayout7.xml"/><Relationship Id="rId1" Type="http://schemas.openxmlformats.org/officeDocument/2006/relationships/tags" Target="../tags/tag631.xml"/><Relationship Id="rId6" Type="http://schemas.openxmlformats.org/officeDocument/2006/relationships/tags" Target="../tags/tag636.xml"/><Relationship Id="rId11" Type="http://schemas.openxmlformats.org/officeDocument/2006/relationships/tags" Target="../tags/tag641.xml"/><Relationship Id="rId5" Type="http://schemas.openxmlformats.org/officeDocument/2006/relationships/tags" Target="../tags/tag635.xml"/><Relationship Id="rId15" Type="http://schemas.openxmlformats.org/officeDocument/2006/relationships/tags" Target="../tags/tag645.xml"/><Relationship Id="rId10" Type="http://schemas.openxmlformats.org/officeDocument/2006/relationships/tags" Target="../tags/tag640.xml"/><Relationship Id="rId19" Type="http://schemas.openxmlformats.org/officeDocument/2006/relationships/image" Target="../media/image42.png"/><Relationship Id="rId4" Type="http://schemas.openxmlformats.org/officeDocument/2006/relationships/tags" Target="../tags/tag634.xml"/><Relationship Id="rId9" Type="http://schemas.openxmlformats.org/officeDocument/2006/relationships/tags" Target="../tags/tag639.xml"/><Relationship Id="rId14" Type="http://schemas.openxmlformats.org/officeDocument/2006/relationships/tags" Target="../tags/tag644.xml"/></Relationships>
</file>

<file path=ppt/slides/_rels/slide41.xml.rels><?xml version="1.0" encoding="UTF-8" standalone="yes"?>
<Relationships xmlns="http://schemas.openxmlformats.org/package/2006/relationships"><Relationship Id="rId8" Type="http://schemas.openxmlformats.org/officeDocument/2006/relationships/tags" Target="../tags/tag653.xml"/><Relationship Id="rId13" Type="http://schemas.openxmlformats.org/officeDocument/2006/relationships/tags" Target="../tags/tag658.xml"/><Relationship Id="rId18" Type="http://schemas.openxmlformats.org/officeDocument/2006/relationships/image" Target="../media/image4.png"/><Relationship Id="rId3" Type="http://schemas.openxmlformats.org/officeDocument/2006/relationships/tags" Target="../tags/tag648.xml"/><Relationship Id="rId7" Type="http://schemas.openxmlformats.org/officeDocument/2006/relationships/tags" Target="../tags/tag652.xml"/><Relationship Id="rId12" Type="http://schemas.openxmlformats.org/officeDocument/2006/relationships/tags" Target="../tags/tag657.xml"/><Relationship Id="rId17" Type="http://schemas.openxmlformats.org/officeDocument/2006/relationships/image" Target="../media/image3.png"/><Relationship Id="rId2" Type="http://schemas.openxmlformats.org/officeDocument/2006/relationships/tags" Target="../tags/tag647.xml"/><Relationship Id="rId16" Type="http://schemas.openxmlformats.org/officeDocument/2006/relationships/slideLayout" Target="../slideLayouts/slideLayout7.xml"/><Relationship Id="rId1" Type="http://schemas.openxmlformats.org/officeDocument/2006/relationships/tags" Target="../tags/tag646.xml"/><Relationship Id="rId6" Type="http://schemas.openxmlformats.org/officeDocument/2006/relationships/tags" Target="../tags/tag651.xml"/><Relationship Id="rId11" Type="http://schemas.openxmlformats.org/officeDocument/2006/relationships/tags" Target="../tags/tag656.xml"/><Relationship Id="rId5" Type="http://schemas.openxmlformats.org/officeDocument/2006/relationships/tags" Target="../tags/tag650.xml"/><Relationship Id="rId15" Type="http://schemas.openxmlformats.org/officeDocument/2006/relationships/tags" Target="../tags/tag660.xml"/><Relationship Id="rId10" Type="http://schemas.openxmlformats.org/officeDocument/2006/relationships/tags" Target="../tags/tag655.xml"/><Relationship Id="rId19" Type="http://schemas.openxmlformats.org/officeDocument/2006/relationships/image" Target="../media/image43.png"/><Relationship Id="rId4" Type="http://schemas.openxmlformats.org/officeDocument/2006/relationships/tags" Target="../tags/tag649.xml"/><Relationship Id="rId9" Type="http://schemas.openxmlformats.org/officeDocument/2006/relationships/tags" Target="../tags/tag654.xml"/><Relationship Id="rId14" Type="http://schemas.openxmlformats.org/officeDocument/2006/relationships/tags" Target="../tags/tag659.xml"/></Relationships>
</file>

<file path=ppt/slides/_rels/slide42.xml.rels><?xml version="1.0" encoding="UTF-8" standalone="yes"?>
<Relationships xmlns="http://schemas.openxmlformats.org/package/2006/relationships"><Relationship Id="rId8" Type="http://schemas.openxmlformats.org/officeDocument/2006/relationships/tags" Target="../tags/tag668.xml"/><Relationship Id="rId13" Type="http://schemas.openxmlformats.org/officeDocument/2006/relationships/tags" Target="../tags/tag673.xml"/><Relationship Id="rId18" Type="http://schemas.openxmlformats.org/officeDocument/2006/relationships/image" Target="../media/image4.png"/><Relationship Id="rId3" Type="http://schemas.openxmlformats.org/officeDocument/2006/relationships/tags" Target="../tags/tag663.xml"/><Relationship Id="rId7" Type="http://schemas.openxmlformats.org/officeDocument/2006/relationships/tags" Target="../tags/tag667.xml"/><Relationship Id="rId12" Type="http://schemas.openxmlformats.org/officeDocument/2006/relationships/tags" Target="../tags/tag672.xml"/><Relationship Id="rId17" Type="http://schemas.openxmlformats.org/officeDocument/2006/relationships/image" Target="../media/image3.png"/><Relationship Id="rId2" Type="http://schemas.openxmlformats.org/officeDocument/2006/relationships/tags" Target="../tags/tag662.xml"/><Relationship Id="rId16" Type="http://schemas.openxmlformats.org/officeDocument/2006/relationships/slideLayout" Target="../slideLayouts/slideLayout7.xml"/><Relationship Id="rId1" Type="http://schemas.openxmlformats.org/officeDocument/2006/relationships/tags" Target="../tags/tag661.xml"/><Relationship Id="rId6" Type="http://schemas.openxmlformats.org/officeDocument/2006/relationships/tags" Target="../tags/tag666.xml"/><Relationship Id="rId11" Type="http://schemas.openxmlformats.org/officeDocument/2006/relationships/tags" Target="../tags/tag671.xml"/><Relationship Id="rId5" Type="http://schemas.openxmlformats.org/officeDocument/2006/relationships/tags" Target="../tags/tag665.xml"/><Relationship Id="rId15" Type="http://schemas.openxmlformats.org/officeDocument/2006/relationships/tags" Target="../tags/tag675.xml"/><Relationship Id="rId10" Type="http://schemas.openxmlformats.org/officeDocument/2006/relationships/tags" Target="../tags/tag670.xml"/><Relationship Id="rId19" Type="http://schemas.openxmlformats.org/officeDocument/2006/relationships/image" Target="../media/image44.png"/><Relationship Id="rId4" Type="http://schemas.openxmlformats.org/officeDocument/2006/relationships/tags" Target="../tags/tag664.xml"/><Relationship Id="rId9" Type="http://schemas.openxmlformats.org/officeDocument/2006/relationships/tags" Target="../tags/tag669.xml"/><Relationship Id="rId14" Type="http://schemas.openxmlformats.org/officeDocument/2006/relationships/tags" Target="../tags/tag674.xml"/></Relationships>
</file>

<file path=ppt/slides/_rels/slide43.xml.rels><?xml version="1.0" encoding="UTF-8" standalone="yes"?>
<Relationships xmlns="http://schemas.openxmlformats.org/package/2006/relationships"><Relationship Id="rId8" Type="http://schemas.openxmlformats.org/officeDocument/2006/relationships/tags" Target="../tags/tag683.xml"/><Relationship Id="rId13" Type="http://schemas.openxmlformats.org/officeDocument/2006/relationships/tags" Target="../tags/tag688.xml"/><Relationship Id="rId18" Type="http://schemas.openxmlformats.org/officeDocument/2006/relationships/image" Target="../media/image3.png"/><Relationship Id="rId3" Type="http://schemas.openxmlformats.org/officeDocument/2006/relationships/tags" Target="../tags/tag678.xml"/><Relationship Id="rId7" Type="http://schemas.openxmlformats.org/officeDocument/2006/relationships/tags" Target="../tags/tag682.xml"/><Relationship Id="rId12" Type="http://schemas.openxmlformats.org/officeDocument/2006/relationships/tags" Target="../tags/tag687.xml"/><Relationship Id="rId17" Type="http://schemas.openxmlformats.org/officeDocument/2006/relationships/image" Target="../media/image45.png"/><Relationship Id="rId2" Type="http://schemas.openxmlformats.org/officeDocument/2006/relationships/tags" Target="../tags/tag677.xml"/><Relationship Id="rId16" Type="http://schemas.openxmlformats.org/officeDocument/2006/relationships/slideLayout" Target="../slideLayouts/slideLayout7.xml"/><Relationship Id="rId1" Type="http://schemas.openxmlformats.org/officeDocument/2006/relationships/tags" Target="../tags/tag676.xml"/><Relationship Id="rId6" Type="http://schemas.openxmlformats.org/officeDocument/2006/relationships/tags" Target="../tags/tag681.xml"/><Relationship Id="rId11" Type="http://schemas.openxmlformats.org/officeDocument/2006/relationships/tags" Target="../tags/tag686.xml"/><Relationship Id="rId5" Type="http://schemas.openxmlformats.org/officeDocument/2006/relationships/tags" Target="../tags/tag680.xml"/><Relationship Id="rId15" Type="http://schemas.openxmlformats.org/officeDocument/2006/relationships/tags" Target="../tags/tag690.xml"/><Relationship Id="rId10" Type="http://schemas.openxmlformats.org/officeDocument/2006/relationships/tags" Target="../tags/tag685.xml"/><Relationship Id="rId19" Type="http://schemas.openxmlformats.org/officeDocument/2006/relationships/image" Target="../media/image4.png"/><Relationship Id="rId4" Type="http://schemas.openxmlformats.org/officeDocument/2006/relationships/tags" Target="../tags/tag679.xml"/><Relationship Id="rId9" Type="http://schemas.openxmlformats.org/officeDocument/2006/relationships/tags" Target="../tags/tag684.xml"/><Relationship Id="rId14" Type="http://schemas.openxmlformats.org/officeDocument/2006/relationships/tags" Target="../tags/tag689.xml"/></Relationships>
</file>

<file path=ppt/slides/_rels/slide44.xml.rels><?xml version="1.0" encoding="UTF-8" standalone="yes"?>
<Relationships xmlns="http://schemas.openxmlformats.org/package/2006/relationships"><Relationship Id="rId8" Type="http://schemas.openxmlformats.org/officeDocument/2006/relationships/tags" Target="../tags/tag698.xml"/><Relationship Id="rId13" Type="http://schemas.openxmlformats.org/officeDocument/2006/relationships/tags" Target="../tags/tag703.xml"/><Relationship Id="rId18" Type="http://schemas.openxmlformats.org/officeDocument/2006/relationships/image" Target="../media/image4.png"/><Relationship Id="rId3" Type="http://schemas.openxmlformats.org/officeDocument/2006/relationships/tags" Target="../tags/tag693.xml"/><Relationship Id="rId7" Type="http://schemas.openxmlformats.org/officeDocument/2006/relationships/tags" Target="../tags/tag697.xml"/><Relationship Id="rId12" Type="http://schemas.openxmlformats.org/officeDocument/2006/relationships/tags" Target="../tags/tag702.xml"/><Relationship Id="rId17" Type="http://schemas.openxmlformats.org/officeDocument/2006/relationships/image" Target="../media/image3.png"/><Relationship Id="rId2" Type="http://schemas.openxmlformats.org/officeDocument/2006/relationships/tags" Target="../tags/tag692.xml"/><Relationship Id="rId16" Type="http://schemas.openxmlformats.org/officeDocument/2006/relationships/slideLayout" Target="../slideLayouts/slideLayout7.xml"/><Relationship Id="rId20" Type="http://schemas.openxmlformats.org/officeDocument/2006/relationships/image" Target="../media/image47.png"/><Relationship Id="rId1" Type="http://schemas.openxmlformats.org/officeDocument/2006/relationships/tags" Target="../tags/tag691.xml"/><Relationship Id="rId6" Type="http://schemas.openxmlformats.org/officeDocument/2006/relationships/tags" Target="../tags/tag696.xml"/><Relationship Id="rId11" Type="http://schemas.openxmlformats.org/officeDocument/2006/relationships/tags" Target="../tags/tag701.xml"/><Relationship Id="rId5" Type="http://schemas.openxmlformats.org/officeDocument/2006/relationships/tags" Target="../tags/tag695.xml"/><Relationship Id="rId15" Type="http://schemas.openxmlformats.org/officeDocument/2006/relationships/tags" Target="../tags/tag705.xml"/><Relationship Id="rId10" Type="http://schemas.openxmlformats.org/officeDocument/2006/relationships/tags" Target="../tags/tag700.xml"/><Relationship Id="rId19" Type="http://schemas.openxmlformats.org/officeDocument/2006/relationships/image" Target="../media/image46.png"/><Relationship Id="rId4" Type="http://schemas.openxmlformats.org/officeDocument/2006/relationships/tags" Target="../tags/tag694.xml"/><Relationship Id="rId9" Type="http://schemas.openxmlformats.org/officeDocument/2006/relationships/tags" Target="../tags/tag699.xml"/><Relationship Id="rId14" Type="http://schemas.openxmlformats.org/officeDocument/2006/relationships/tags" Target="../tags/tag704.xml"/></Relationships>
</file>

<file path=ppt/slides/_rels/slide45.xml.rels><?xml version="1.0" encoding="UTF-8" standalone="yes"?>
<Relationships xmlns="http://schemas.openxmlformats.org/package/2006/relationships"><Relationship Id="rId8" Type="http://schemas.openxmlformats.org/officeDocument/2006/relationships/tags" Target="../tags/tag713.xml"/><Relationship Id="rId13" Type="http://schemas.openxmlformats.org/officeDocument/2006/relationships/tags" Target="../tags/tag718.xml"/><Relationship Id="rId18" Type="http://schemas.openxmlformats.org/officeDocument/2006/relationships/image" Target="../media/image4.png"/><Relationship Id="rId3" Type="http://schemas.openxmlformats.org/officeDocument/2006/relationships/tags" Target="../tags/tag708.xml"/><Relationship Id="rId7" Type="http://schemas.openxmlformats.org/officeDocument/2006/relationships/tags" Target="../tags/tag712.xml"/><Relationship Id="rId12" Type="http://schemas.openxmlformats.org/officeDocument/2006/relationships/tags" Target="../tags/tag717.xml"/><Relationship Id="rId17" Type="http://schemas.openxmlformats.org/officeDocument/2006/relationships/image" Target="../media/image3.png"/><Relationship Id="rId2" Type="http://schemas.openxmlformats.org/officeDocument/2006/relationships/tags" Target="../tags/tag707.xml"/><Relationship Id="rId16" Type="http://schemas.openxmlformats.org/officeDocument/2006/relationships/slideLayout" Target="../slideLayouts/slideLayout7.xml"/><Relationship Id="rId1" Type="http://schemas.openxmlformats.org/officeDocument/2006/relationships/tags" Target="../tags/tag706.xml"/><Relationship Id="rId6" Type="http://schemas.openxmlformats.org/officeDocument/2006/relationships/tags" Target="../tags/tag711.xml"/><Relationship Id="rId11" Type="http://schemas.openxmlformats.org/officeDocument/2006/relationships/tags" Target="../tags/tag716.xml"/><Relationship Id="rId5" Type="http://schemas.openxmlformats.org/officeDocument/2006/relationships/tags" Target="../tags/tag710.xml"/><Relationship Id="rId15" Type="http://schemas.openxmlformats.org/officeDocument/2006/relationships/tags" Target="../tags/tag720.xml"/><Relationship Id="rId10" Type="http://schemas.openxmlformats.org/officeDocument/2006/relationships/tags" Target="../tags/tag715.xml"/><Relationship Id="rId19" Type="http://schemas.openxmlformats.org/officeDocument/2006/relationships/image" Target="../media/image48.png"/><Relationship Id="rId4" Type="http://schemas.openxmlformats.org/officeDocument/2006/relationships/tags" Target="../tags/tag709.xml"/><Relationship Id="rId9" Type="http://schemas.openxmlformats.org/officeDocument/2006/relationships/tags" Target="../tags/tag714.xml"/><Relationship Id="rId14" Type="http://schemas.openxmlformats.org/officeDocument/2006/relationships/tags" Target="../tags/tag719.xml"/></Relationships>
</file>

<file path=ppt/slides/_rels/slide46.xml.rels><?xml version="1.0" encoding="UTF-8" standalone="yes"?>
<Relationships xmlns="http://schemas.openxmlformats.org/package/2006/relationships"><Relationship Id="rId8" Type="http://schemas.openxmlformats.org/officeDocument/2006/relationships/tags" Target="../tags/tag728.xml"/><Relationship Id="rId13" Type="http://schemas.openxmlformats.org/officeDocument/2006/relationships/tags" Target="../tags/tag733.xml"/><Relationship Id="rId18" Type="http://schemas.openxmlformats.org/officeDocument/2006/relationships/image" Target="../media/image4.png"/><Relationship Id="rId3" Type="http://schemas.openxmlformats.org/officeDocument/2006/relationships/tags" Target="../tags/tag723.xml"/><Relationship Id="rId7" Type="http://schemas.openxmlformats.org/officeDocument/2006/relationships/tags" Target="../tags/tag727.xml"/><Relationship Id="rId12" Type="http://schemas.openxmlformats.org/officeDocument/2006/relationships/tags" Target="../tags/tag732.xml"/><Relationship Id="rId17" Type="http://schemas.openxmlformats.org/officeDocument/2006/relationships/image" Target="../media/image3.png"/><Relationship Id="rId2" Type="http://schemas.openxmlformats.org/officeDocument/2006/relationships/tags" Target="../tags/tag722.xml"/><Relationship Id="rId16" Type="http://schemas.openxmlformats.org/officeDocument/2006/relationships/slideLayout" Target="../slideLayouts/slideLayout7.xml"/><Relationship Id="rId1" Type="http://schemas.openxmlformats.org/officeDocument/2006/relationships/tags" Target="../tags/tag721.xml"/><Relationship Id="rId6" Type="http://schemas.openxmlformats.org/officeDocument/2006/relationships/tags" Target="../tags/tag726.xml"/><Relationship Id="rId11" Type="http://schemas.openxmlformats.org/officeDocument/2006/relationships/tags" Target="../tags/tag731.xml"/><Relationship Id="rId5" Type="http://schemas.openxmlformats.org/officeDocument/2006/relationships/tags" Target="../tags/tag725.xml"/><Relationship Id="rId15" Type="http://schemas.openxmlformats.org/officeDocument/2006/relationships/tags" Target="../tags/tag735.xml"/><Relationship Id="rId10" Type="http://schemas.openxmlformats.org/officeDocument/2006/relationships/tags" Target="../tags/tag730.xml"/><Relationship Id="rId19" Type="http://schemas.openxmlformats.org/officeDocument/2006/relationships/image" Target="../media/image49.png"/><Relationship Id="rId4" Type="http://schemas.openxmlformats.org/officeDocument/2006/relationships/tags" Target="../tags/tag724.xml"/><Relationship Id="rId9" Type="http://schemas.openxmlformats.org/officeDocument/2006/relationships/tags" Target="../tags/tag729.xml"/><Relationship Id="rId14" Type="http://schemas.openxmlformats.org/officeDocument/2006/relationships/tags" Target="../tags/tag734.xml"/></Relationships>
</file>

<file path=ppt/slides/_rels/slide47.xml.rels><?xml version="1.0" encoding="UTF-8" standalone="yes"?>
<Relationships xmlns="http://schemas.openxmlformats.org/package/2006/relationships"><Relationship Id="rId8" Type="http://schemas.openxmlformats.org/officeDocument/2006/relationships/tags" Target="../tags/tag743.xml"/><Relationship Id="rId13" Type="http://schemas.openxmlformats.org/officeDocument/2006/relationships/tags" Target="../tags/tag748.xml"/><Relationship Id="rId18" Type="http://schemas.openxmlformats.org/officeDocument/2006/relationships/image" Target="../media/image4.png"/><Relationship Id="rId3" Type="http://schemas.openxmlformats.org/officeDocument/2006/relationships/tags" Target="../tags/tag738.xml"/><Relationship Id="rId21" Type="http://schemas.openxmlformats.org/officeDocument/2006/relationships/image" Target="../media/image51.png"/><Relationship Id="rId7" Type="http://schemas.openxmlformats.org/officeDocument/2006/relationships/tags" Target="../tags/tag742.xml"/><Relationship Id="rId12" Type="http://schemas.openxmlformats.org/officeDocument/2006/relationships/tags" Target="../tags/tag747.xml"/><Relationship Id="rId17" Type="http://schemas.openxmlformats.org/officeDocument/2006/relationships/image" Target="../media/image3.png"/><Relationship Id="rId2" Type="http://schemas.openxmlformats.org/officeDocument/2006/relationships/tags" Target="../tags/tag737.xml"/><Relationship Id="rId16" Type="http://schemas.openxmlformats.org/officeDocument/2006/relationships/slideLayout" Target="../slideLayouts/slideLayout7.xml"/><Relationship Id="rId20" Type="http://schemas.openxmlformats.org/officeDocument/2006/relationships/image" Target="../media/image50.png"/><Relationship Id="rId1" Type="http://schemas.openxmlformats.org/officeDocument/2006/relationships/tags" Target="../tags/tag736.xml"/><Relationship Id="rId6" Type="http://schemas.openxmlformats.org/officeDocument/2006/relationships/tags" Target="../tags/tag741.xml"/><Relationship Id="rId11" Type="http://schemas.openxmlformats.org/officeDocument/2006/relationships/tags" Target="../tags/tag746.xml"/><Relationship Id="rId5" Type="http://schemas.openxmlformats.org/officeDocument/2006/relationships/tags" Target="../tags/tag740.xml"/><Relationship Id="rId15" Type="http://schemas.openxmlformats.org/officeDocument/2006/relationships/tags" Target="../tags/tag750.xml"/><Relationship Id="rId10" Type="http://schemas.openxmlformats.org/officeDocument/2006/relationships/tags" Target="../tags/tag745.xml"/><Relationship Id="rId19" Type="http://schemas.openxmlformats.org/officeDocument/2006/relationships/image" Target="../media/image49.png"/><Relationship Id="rId4" Type="http://schemas.openxmlformats.org/officeDocument/2006/relationships/tags" Target="../tags/tag739.xml"/><Relationship Id="rId9" Type="http://schemas.openxmlformats.org/officeDocument/2006/relationships/tags" Target="../tags/tag744.xml"/><Relationship Id="rId14" Type="http://schemas.openxmlformats.org/officeDocument/2006/relationships/tags" Target="../tags/tag749.xml"/></Relationships>
</file>

<file path=ppt/slides/_rels/slide48.xml.rels><?xml version="1.0" encoding="UTF-8" standalone="yes"?>
<Relationships xmlns="http://schemas.openxmlformats.org/package/2006/relationships"><Relationship Id="rId8" Type="http://schemas.openxmlformats.org/officeDocument/2006/relationships/tags" Target="../tags/tag758.xml"/><Relationship Id="rId13" Type="http://schemas.openxmlformats.org/officeDocument/2006/relationships/tags" Target="../tags/tag763.xml"/><Relationship Id="rId18" Type="http://schemas.openxmlformats.org/officeDocument/2006/relationships/image" Target="../media/image4.png"/><Relationship Id="rId3" Type="http://schemas.openxmlformats.org/officeDocument/2006/relationships/tags" Target="../tags/tag753.xml"/><Relationship Id="rId7" Type="http://schemas.openxmlformats.org/officeDocument/2006/relationships/tags" Target="../tags/tag757.xml"/><Relationship Id="rId12" Type="http://schemas.openxmlformats.org/officeDocument/2006/relationships/tags" Target="../tags/tag762.xml"/><Relationship Id="rId17" Type="http://schemas.openxmlformats.org/officeDocument/2006/relationships/image" Target="../media/image3.png"/><Relationship Id="rId2" Type="http://schemas.openxmlformats.org/officeDocument/2006/relationships/tags" Target="../tags/tag752.xml"/><Relationship Id="rId16" Type="http://schemas.openxmlformats.org/officeDocument/2006/relationships/slideLayout" Target="../slideLayouts/slideLayout7.xml"/><Relationship Id="rId1" Type="http://schemas.openxmlformats.org/officeDocument/2006/relationships/tags" Target="../tags/tag751.xml"/><Relationship Id="rId6" Type="http://schemas.openxmlformats.org/officeDocument/2006/relationships/tags" Target="../tags/tag756.xml"/><Relationship Id="rId11" Type="http://schemas.openxmlformats.org/officeDocument/2006/relationships/tags" Target="../tags/tag761.xml"/><Relationship Id="rId5" Type="http://schemas.openxmlformats.org/officeDocument/2006/relationships/tags" Target="../tags/tag755.xml"/><Relationship Id="rId15" Type="http://schemas.openxmlformats.org/officeDocument/2006/relationships/tags" Target="../tags/tag765.xml"/><Relationship Id="rId10" Type="http://schemas.openxmlformats.org/officeDocument/2006/relationships/tags" Target="../tags/tag760.xml"/><Relationship Id="rId19" Type="http://schemas.openxmlformats.org/officeDocument/2006/relationships/image" Target="../media/image52.png"/><Relationship Id="rId4" Type="http://schemas.openxmlformats.org/officeDocument/2006/relationships/tags" Target="../tags/tag754.xml"/><Relationship Id="rId9" Type="http://schemas.openxmlformats.org/officeDocument/2006/relationships/tags" Target="../tags/tag759.xml"/><Relationship Id="rId14" Type="http://schemas.openxmlformats.org/officeDocument/2006/relationships/tags" Target="../tags/tag764.xml"/></Relationships>
</file>

<file path=ppt/slides/_rels/slide49.xml.rels><?xml version="1.0" encoding="UTF-8" standalone="yes"?>
<Relationships xmlns="http://schemas.openxmlformats.org/package/2006/relationships"><Relationship Id="rId8" Type="http://schemas.openxmlformats.org/officeDocument/2006/relationships/tags" Target="../tags/tag773.xml"/><Relationship Id="rId13" Type="http://schemas.openxmlformats.org/officeDocument/2006/relationships/tags" Target="../tags/tag778.xml"/><Relationship Id="rId18" Type="http://schemas.openxmlformats.org/officeDocument/2006/relationships/image" Target="../media/image4.png"/><Relationship Id="rId3" Type="http://schemas.openxmlformats.org/officeDocument/2006/relationships/tags" Target="../tags/tag768.xml"/><Relationship Id="rId7" Type="http://schemas.openxmlformats.org/officeDocument/2006/relationships/tags" Target="../tags/tag772.xml"/><Relationship Id="rId12" Type="http://schemas.openxmlformats.org/officeDocument/2006/relationships/tags" Target="../tags/tag777.xml"/><Relationship Id="rId17" Type="http://schemas.openxmlformats.org/officeDocument/2006/relationships/image" Target="../media/image3.png"/><Relationship Id="rId2" Type="http://schemas.openxmlformats.org/officeDocument/2006/relationships/tags" Target="../tags/tag767.xml"/><Relationship Id="rId16" Type="http://schemas.openxmlformats.org/officeDocument/2006/relationships/slideLayout" Target="../slideLayouts/slideLayout7.xml"/><Relationship Id="rId1" Type="http://schemas.openxmlformats.org/officeDocument/2006/relationships/tags" Target="../tags/tag766.xml"/><Relationship Id="rId6" Type="http://schemas.openxmlformats.org/officeDocument/2006/relationships/tags" Target="../tags/tag771.xml"/><Relationship Id="rId11" Type="http://schemas.openxmlformats.org/officeDocument/2006/relationships/tags" Target="../tags/tag776.xml"/><Relationship Id="rId5" Type="http://schemas.openxmlformats.org/officeDocument/2006/relationships/tags" Target="../tags/tag770.xml"/><Relationship Id="rId15" Type="http://schemas.openxmlformats.org/officeDocument/2006/relationships/tags" Target="../tags/tag780.xml"/><Relationship Id="rId10" Type="http://schemas.openxmlformats.org/officeDocument/2006/relationships/tags" Target="../tags/tag775.xml"/><Relationship Id="rId19" Type="http://schemas.openxmlformats.org/officeDocument/2006/relationships/image" Target="../media/image53.png"/><Relationship Id="rId4" Type="http://schemas.openxmlformats.org/officeDocument/2006/relationships/tags" Target="../tags/tag769.xml"/><Relationship Id="rId9" Type="http://schemas.openxmlformats.org/officeDocument/2006/relationships/tags" Target="../tags/tag774.xml"/><Relationship Id="rId14" Type="http://schemas.openxmlformats.org/officeDocument/2006/relationships/tags" Target="../tags/tag779.xml"/></Relationships>
</file>

<file path=ppt/slides/_rels/slide5.xml.rels><?xml version="1.0" encoding="UTF-8" standalone="yes"?>
<Relationships xmlns="http://schemas.openxmlformats.org/package/2006/relationships"><Relationship Id="rId8" Type="http://schemas.openxmlformats.org/officeDocument/2006/relationships/tags" Target="../tags/tag114.xml"/><Relationship Id="rId13" Type="http://schemas.openxmlformats.org/officeDocument/2006/relationships/tags" Target="../tags/tag119.xml"/><Relationship Id="rId3" Type="http://schemas.openxmlformats.org/officeDocument/2006/relationships/tags" Target="../tags/tag109.xml"/><Relationship Id="rId7" Type="http://schemas.openxmlformats.org/officeDocument/2006/relationships/tags" Target="../tags/tag113.xml"/><Relationship Id="rId12" Type="http://schemas.openxmlformats.org/officeDocument/2006/relationships/tags" Target="../tags/tag118.xml"/><Relationship Id="rId17" Type="http://schemas.openxmlformats.org/officeDocument/2006/relationships/image" Target="../media/image4.png"/><Relationship Id="rId2" Type="http://schemas.openxmlformats.org/officeDocument/2006/relationships/tags" Target="../tags/tag108.xml"/><Relationship Id="rId16" Type="http://schemas.openxmlformats.org/officeDocument/2006/relationships/image" Target="../media/image3.png"/><Relationship Id="rId1" Type="http://schemas.openxmlformats.org/officeDocument/2006/relationships/tags" Target="../tags/tag107.xml"/><Relationship Id="rId6" Type="http://schemas.openxmlformats.org/officeDocument/2006/relationships/tags" Target="../tags/tag112.xml"/><Relationship Id="rId11" Type="http://schemas.openxmlformats.org/officeDocument/2006/relationships/tags" Target="../tags/tag117.xml"/><Relationship Id="rId5" Type="http://schemas.openxmlformats.org/officeDocument/2006/relationships/tags" Target="../tags/tag111.xml"/><Relationship Id="rId15" Type="http://schemas.openxmlformats.org/officeDocument/2006/relationships/slideLayout" Target="../slideLayouts/slideLayout7.xml"/><Relationship Id="rId10" Type="http://schemas.openxmlformats.org/officeDocument/2006/relationships/tags" Target="../tags/tag116.xml"/><Relationship Id="rId4" Type="http://schemas.openxmlformats.org/officeDocument/2006/relationships/tags" Target="../tags/tag110.xml"/><Relationship Id="rId9" Type="http://schemas.openxmlformats.org/officeDocument/2006/relationships/tags" Target="../tags/tag115.xml"/><Relationship Id="rId14" Type="http://schemas.openxmlformats.org/officeDocument/2006/relationships/tags" Target="../tags/tag120.xml"/></Relationships>
</file>

<file path=ppt/slides/_rels/slide50.xml.rels><?xml version="1.0" encoding="UTF-8" standalone="yes"?>
<Relationships xmlns="http://schemas.openxmlformats.org/package/2006/relationships"><Relationship Id="rId8" Type="http://schemas.openxmlformats.org/officeDocument/2006/relationships/tags" Target="../tags/tag788.xml"/><Relationship Id="rId13" Type="http://schemas.openxmlformats.org/officeDocument/2006/relationships/tags" Target="../tags/tag793.xml"/><Relationship Id="rId18" Type="http://schemas.openxmlformats.org/officeDocument/2006/relationships/image" Target="../media/image4.png"/><Relationship Id="rId3" Type="http://schemas.openxmlformats.org/officeDocument/2006/relationships/tags" Target="../tags/tag783.xml"/><Relationship Id="rId7" Type="http://schemas.openxmlformats.org/officeDocument/2006/relationships/tags" Target="../tags/tag787.xml"/><Relationship Id="rId12" Type="http://schemas.openxmlformats.org/officeDocument/2006/relationships/tags" Target="../tags/tag792.xml"/><Relationship Id="rId17" Type="http://schemas.openxmlformats.org/officeDocument/2006/relationships/image" Target="../media/image3.png"/><Relationship Id="rId2" Type="http://schemas.openxmlformats.org/officeDocument/2006/relationships/tags" Target="../tags/tag782.xml"/><Relationship Id="rId16" Type="http://schemas.openxmlformats.org/officeDocument/2006/relationships/slideLayout" Target="../slideLayouts/slideLayout7.xml"/><Relationship Id="rId1" Type="http://schemas.openxmlformats.org/officeDocument/2006/relationships/tags" Target="../tags/tag781.xml"/><Relationship Id="rId6" Type="http://schemas.openxmlformats.org/officeDocument/2006/relationships/tags" Target="../tags/tag786.xml"/><Relationship Id="rId11" Type="http://schemas.openxmlformats.org/officeDocument/2006/relationships/tags" Target="../tags/tag791.xml"/><Relationship Id="rId5" Type="http://schemas.openxmlformats.org/officeDocument/2006/relationships/tags" Target="../tags/tag785.xml"/><Relationship Id="rId15" Type="http://schemas.openxmlformats.org/officeDocument/2006/relationships/tags" Target="../tags/tag795.xml"/><Relationship Id="rId10" Type="http://schemas.openxmlformats.org/officeDocument/2006/relationships/tags" Target="../tags/tag790.xml"/><Relationship Id="rId19" Type="http://schemas.openxmlformats.org/officeDocument/2006/relationships/image" Target="../media/image54.png"/><Relationship Id="rId4" Type="http://schemas.openxmlformats.org/officeDocument/2006/relationships/tags" Target="../tags/tag784.xml"/><Relationship Id="rId9" Type="http://schemas.openxmlformats.org/officeDocument/2006/relationships/tags" Target="../tags/tag789.xml"/><Relationship Id="rId14" Type="http://schemas.openxmlformats.org/officeDocument/2006/relationships/tags" Target="../tags/tag794.xml"/></Relationships>
</file>

<file path=ppt/slides/_rels/slide51.xml.rels><?xml version="1.0" encoding="UTF-8" standalone="yes"?>
<Relationships xmlns="http://schemas.openxmlformats.org/package/2006/relationships"><Relationship Id="rId8" Type="http://schemas.openxmlformats.org/officeDocument/2006/relationships/tags" Target="../tags/tag803.xml"/><Relationship Id="rId13" Type="http://schemas.openxmlformats.org/officeDocument/2006/relationships/tags" Target="../tags/tag808.xml"/><Relationship Id="rId18" Type="http://schemas.openxmlformats.org/officeDocument/2006/relationships/image" Target="../media/image4.png"/><Relationship Id="rId3" Type="http://schemas.openxmlformats.org/officeDocument/2006/relationships/tags" Target="../tags/tag798.xml"/><Relationship Id="rId7" Type="http://schemas.openxmlformats.org/officeDocument/2006/relationships/tags" Target="../tags/tag802.xml"/><Relationship Id="rId12" Type="http://schemas.openxmlformats.org/officeDocument/2006/relationships/tags" Target="../tags/tag807.xml"/><Relationship Id="rId17" Type="http://schemas.openxmlformats.org/officeDocument/2006/relationships/image" Target="../media/image3.png"/><Relationship Id="rId2" Type="http://schemas.openxmlformats.org/officeDocument/2006/relationships/tags" Target="../tags/tag797.xml"/><Relationship Id="rId16" Type="http://schemas.openxmlformats.org/officeDocument/2006/relationships/slideLayout" Target="../slideLayouts/slideLayout7.xml"/><Relationship Id="rId1" Type="http://schemas.openxmlformats.org/officeDocument/2006/relationships/tags" Target="../tags/tag796.xml"/><Relationship Id="rId6" Type="http://schemas.openxmlformats.org/officeDocument/2006/relationships/tags" Target="../tags/tag801.xml"/><Relationship Id="rId11" Type="http://schemas.openxmlformats.org/officeDocument/2006/relationships/tags" Target="../tags/tag806.xml"/><Relationship Id="rId5" Type="http://schemas.openxmlformats.org/officeDocument/2006/relationships/tags" Target="../tags/tag800.xml"/><Relationship Id="rId15" Type="http://schemas.openxmlformats.org/officeDocument/2006/relationships/tags" Target="../tags/tag810.xml"/><Relationship Id="rId10" Type="http://schemas.openxmlformats.org/officeDocument/2006/relationships/tags" Target="../tags/tag805.xml"/><Relationship Id="rId19" Type="http://schemas.openxmlformats.org/officeDocument/2006/relationships/image" Target="../media/image55.png"/><Relationship Id="rId4" Type="http://schemas.openxmlformats.org/officeDocument/2006/relationships/tags" Target="../tags/tag799.xml"/><Relationship Id="rId9" Type="http://schemas.openxmlformats.org/officeDocument/2006/relationships/tags" Target="../tags/tag804.xml"/><Relationship Id="rId14" Type="http://schemas.openxmlformats.org/officeDocument/2006/relationships/tags" Target="../tags/tag809.xml"/></Relationships>
</file>

<file path=ppt/slides/_rels/slide52.xml.rels><?xml version="1.0" encoding="UTF-8" standalone="yes"?>
<Relationships xmlns="http://schemas.openxmlformats.org/package/2006/relationships"><Relationship Id="rId8" Type="http://schemas.openxmlformats.org/officeDocument/2006/relationships/tags" Target="../tags/tag818.xml"/><Relationship Id="rId13" Type="http://schemas.openxmlformats.org/officeDocument/2006/relationships/tags" Target="../tags/tag823.xml"/><Relationship Id="rId18" Type="http://schemas.openxmlformats.org/officeDocument/2006/relationships/image" Target="../media/image4.png"/><Relationship Id="rId3" Type="http://schemas.openxmlformats.org/officeDocument/2006/relationships/tags" Target="../tags/tag813.xml"/><Relationship Id="rId7" Type="http://schemas.openxmlformats.org/officeDocument/2006/relationships/tags" Target="../tags/tag817.xml"/><Relationship Id="rId12" Type="http://schemas.openxmlformats.org/officeDocument/2006/relationships/tags" Target="../tags/tag822.xml"/><Relationship Id="rId17" Type="http://schemas.openxmlformats.org/officeDocument/2006/relationships/image" Target="../media/image3.png"/><Relationship Id="rId2" Type="http://schemas.openxmlformats.org/officeDocument/2006/relationships/tags" Target="../tags/tag812.xml"/><Relationship Id="rId16" Type="http://schemas.openxmlformats.org/officeDocument/2006/relationships/slideLayout" Target="../slideLayouts/slideLayout7.xml"/><Relationship Id="rId1" Type="http://schemas.openxmlformats.org/officeDocument/2006/relationships/tags" Target="../tags/tag811.xml"/><Relationship Id="rId6" Type="http://schemas.openxmlformats.org/officeDocument/2006/relationships/tags" Target="../tags/tag816.xml"/><Relationship Id="rId11" Type="http://schemas.openxmlformats.org/officeDocument/2006/relationships/tags" Target="../tags/tag821.xml"/><Relationship Id="rId5" Type="http://schemas.openxmlformats.org/officeDocument/2006/relationships/tags" Target="../tags/tag815.xml"/><Relationship Id="rId15" Type="http://schemas.openxmlformats.org/officeDocument/2006/relationships/tags" Target="../tags/tag825.xml"/><Relationship Id="rId10" Type="http://schemas.openxmlformats.org/officeDocument/2006/relationships/tags" Target="../tags/tag820.xml"/><Relationship Id="rId19" Type="http://schemas.openxmlformats.org/officeDocument/2006/relationships/image" Target="../media/image56.png"/><Relationship Id="rId4" Type="http://schemas.openxmlformats.org/officeDocument/2006/relationships/tags" Target="../tags/tag814.xml"/><Relationship Id="rId9" Type="http://schemas.openxmlformats.org/officeDocument/2006/relationships/tags" Target="../tags/tag819.xml"/><Relationship Id="rId14" Type="http://schemas.openxmlformats.org/officeDocument/2006/relationships/tags" Target="../tags/tag824.xml"/></Relationships>
</file>

<file path=ppt/slides/_rels/slide53.xml.rels><?xml version="1.0" encoding="UTF-8" standalone="yes"?>
<Relationships xmlns="http://schemas.openxmlformats.org/package/2006/relationships"><Relationship Id="rId8" Type="http://schemas.openxmlformats.org/officeDocument/2006/relationships/tags" Target="../tags/tag833.xml"/><Relationship Id="rId13" Type="http://schemas.openxmlformats.org/officeDocument/2006/relationships/tags" Target="../tags/tag838.xml"/><Relationship Id="rId18" Type="http://schemas.openxmlformats.org/officeDocument/2006/relationships/image" Target="../media/image4.png"/><Relationship Id="rId3" Type="http://schemas.openxmlformats.org/officeDocument/2006/relationships/tags" Target="../tags/tag828.xml"/><Relationship Id="rId7" Type="http://schemas.openxmlformats.org/officeDocument/2006/relationships/tags" Target="../tags/tag832.xml"/><Relationship Id="rId12" Type="http://schemas.openxmlformats.org/officeDocument/2006/relationships/tags" Target="../tags/tag837.xml"/><Relationship Id="rId17" Type="http://schemas.openxmlformats.org/officeDocument/2006/relationships/image" Target="../media/image3.png"/><Relationship Id="rId2" Type="http://schemas.openxmlformats.org/officeDocument/2006/relationships/tags" Target="../tags/tag827.xml"/><Relationship Id="rId16" Type="http://schemas.openxmlformats.org/officeDocument/2006/relationships/slideLayout" Target="../slideLayouts/slideLayout7.xml"/><Relationship Id="rId1" Type="http://schemas.openxmlformats.org/officeDocument/2006/relationships/tags" Target="../tags/tag826.xml"/><Relationship Id="rId6" Type="http://schemas.openxmlformats.org/officeDocument/2006/relationships/tags" Target="../tags/tag831.xml"/><Relationship Id="rId11" Type="http://schemas.openxmlformats.org/officeDocument/2006/relationships/tags" Target="../tags/tag836.xml"/><Relationship Id="rId5" Type="http://schemas.openxmlformats.org/officeDocument/2006/relationships/tags" Target="../tags/tag830.xml"/><Relationship Id="rId15" Type="http://schemas.openxmlformats.org/officeDocument/2006/relationships/tags" Target="../tags/tag840.xml"/><Relationship Id="rId10" Type="http://schemas.openxmlformats.org/officeDocument/2006/relationships/tags" Target="../tags/tag835.xml"/><Relationship Id="rId19" Type="http://schemas.openxmlformats.org/officeDocument/2006/relationships/image" Target="../media/image57.png"/><Relationship Id="rId4" Type="http://schemas.openxmlformats.org/officeDocument/2006/relationships/tags" Target="../tags/tag829.xml"/><Relationship Id="rId9" Type="http://schemas.openxmlformats.org/officeDocument/2006/relationships/tags" Target="../tags/tag834.xml"/><Relationship Id="rId14" Type="http://schemas.openxmlformats.org/officeDocument/2006/relationships/tags" Target="../tags/tag839.xml"/></Relationships>
</file>

<file path=ppt/slides/_rels/slide54.xml.rels><?xml version="1.0" encoding="UTF-8" standalone="yes"?>
<Relationships xmlns="http://schemas.openxmlformats.org/package/2006/relationships"><Relationship Id="rId8" Type="http://schemas.openxmlformats.org/officeDocument/2006/relationships/tags" Target="../tags/tag848.xml"/><Relationship Id="rId13" Type="http://schemas.openxmlformats.org/officeDocument/2006/relationships/tags" Target="../tags/tag853.xml"/><Relationship Id="rId18" Type="http://schemas.openxmlformats.org/officeDocument/2006/relationships/image" Target="../media/image4.png"/><Relationship Id="rId3" Type="http://schemas.openxmlformats.org/officeDocument/2006/relationships/tags" Target="../tags/tag843.xml"/><Relationship Id="rId7" Type="http://schemas.openxmlformats.org/officeDocument/2006/relationships/tags" Target="../tags/tag847.xml"/><Relationship Id="rId12" Type="http://schemas.openxmlformats.org/officeDocument/2006/relationships/tags" Target="../tags/tag852.xml"/><Relationship Id="rId17" Type="http://schemas.openxmlformats.org/officeDocument/2006/relationships/image" Target="../media/image3.png"/><Relationship Id="rId2" Type="http://schemas.openxmlformats.org/officeDocument/2006/relationships/tags" Target="../tags/tag842.xml"/><Relationship Id="rId16" Type="http://schemas.openxmlformats.org/officeDocument/2006/relationships/slideLayout" Target="../slideLayouts/slideLayout7.xml"/><Relationship Id="rId1" Type="http://schemas.openxmlformats.org/officeDocument/2006/relationships/tags" Target="../tags/tag841.xml"/><Relationship Id="rId6" Type="http://schemas.openxmlformats.org/officeDocument/2006/relationships/tags" Target="../tags/tag846.xml"/><Relationship Id="rId11" Type="http://schemas.openxmlformats.org/officeDocument/2006/relationships/tags" Target="../tags/tag851.xml"/><Relationship Id="rId5" Type="http://schemas.openxmlformats.org/officeDocument/2006/relationships/tags" Target="../tags/tag845.xml"/><Relationship Id="rId15" Type="http://schemas.openxmlformats.org/officeDocument/2006/relationships/tags" Target="../tags/tag855.xml"/><Relationship Id="rId10" Type="http://schemas.openxmlformats.org/officeDocument/2006/relationships/tags" Target="../tags/tag850.xml"/><Relationship Id="rId19" Type="http://schemas.openxmlformats.org/officeDocument/2006/relationships/image" Target="../media/image58.png"/><Relationship Id="rId4" Type="http://schemas.openxmlformats.org/officeDocument/2006/relationships/tags" Target="../tags/tag844.xml"/><Relationship Id="rId9" Type="http://schemas.openxmlformats.org/officeDocument/2006/relationships/tags" Target="../tags/tag849.xml"/><Relationship Id="rId14" Type="http://schemas.openxmlformats.org/officeDocument/2006/relationships/tags" Target="../tags/tag854.xml"/></Relationships>
</file>

<file path=ppt/slides/_rels/slide55.xml.rels><?xml version="1.0" encoding="UTF-8" standalone="yes"?>
<Relationships xmlns="http://schemas.openxmlformats.org/package/2006/relationships"><Relationship Id="rId8" Type="http://schemas.openxmlformats.org/officeDocument/2006/relationships/tags" Target="../tags/tag863.xml"/><Relationship Id="rId13" Type="http://schemas.openxmlformats.org/officeDocument/2006/relationships/tags" Target="../tags/tag868.xml"/><Relationship Id="rId18" Type="http://schemas.openxmlformats.org/officeDocument/2006/relationships/image" Target="../media/image4.png"/><Relationship Id="rId3" Type="http://schemas.openxmlformats.org/officeDocument/2006/relationships/tags" Target="../tags/tag858.xml"/><Relationship Id="rId7" Type="http://schemas.openxmlformats.org/officeDocument/2006/relationships/tags" Target="../tags/tag862.xml"/><Relationship Id="rId12" Type="http://schemas.openxmlformats.org/officeDocument/2006/relationships/tags" Target="../tags/tag867.xml"/><Relationship Id="rId17" Type="http://schemas.openxmlformats.org/officeDocument/2006/relationships/image" Target="../media/image3.png"/><Relationship Id="rId2" Type="http://schemas.openxmlformats.org/officeDocument/2006/relationships/tags" Target="../tags/tag857.xml"/><Relationship Id="rId16" Type="http://schemas.openxmlformats.org/officeDocument/2006/relationships/slideLayout" Target="../slideLayouts/slideLayout7.xml"/><Relationship Id="rId1" Type="http://schemas.openxmlformats.org/officeDocument/2006/relationships/tags" Target="../tags/tag856.xml"/><Relationship Id="rId6" Type="http://schemas.openxmlformats.org/officeDocument/2006/relationships/tags" Target="../tags/tag861.xml"/><Relationship Id="rId11" Type="http://schemas.openxmlformats.org/officeDocument/2006/relationships/tags" Target="../tags/tag866.xml"/><Relationship Id="rId5" Type="http://schemas.openxmlformats.org/officeDocument/2006/relationships/tags" Target="../tags/tag860.xml"/><Relationship Id="rId15" Type="http://schemas.openxmlformats.org/officeDocument/2006/relationships/tags" Target="../tags/tag870.xml"/><Relationship Id="rId10" Type="http://schemas.openxmlformats.org/officeDocument/2006/relationships/tags" Target="../tags/tag865.xml"/><Relationship Id="rId19" Type="http://schemas.openxmlformats.org/officeDocument/2006/relationships/image" Target="../media/image59.png"/><Relationship Id="rId4" Type="http://schemas.openxmlformats.org/officeDocument/2006/relationships/tags" Target="../tags/tag859.xml"/><Relationship Id="rId9" Type="http://schemas.openxmlformats.org/officeDocument/2006/relationships/tags" Target="../tags/tag864.xml"/><Relationship Id="rId14" Type="http://schemas.openxmlformats.org/officeDocument/2006/relationships/tags" Target="../tags/tag869.xml"/></Relationships>
</file>

<file path=ppt/slides/_rels/slide56.xml.rels><?xml version="1.0" encoding="UTF-8" standalone="yes"?>
<Relationships xmlns="http://schemas.openxmlformats.org/package/2006/relationships"><Relationship Id="rId8" Type="http://schemas.openxmlformats.org/officeDocument/2006/relationships/tags" Target="../tags/tag878.xml"/><Relationship Id="rId13" Type="http://schemas.openxmlformats.org/officeDocument/2006/relationships/tags" Target="../tags/tag883.xml"/><Relationship Id="rId18" Type="http://schemas.openxmlformats.org/officeDocument/2006/relationships/image" Target="../media/image4.png"/><Relationship Id="rId3" Type="http://schemas.openxmlformats.org/officeDocument/2006/relationships/tags" Target="../tags/tag873.xml"/><Relationship Id="rId7" Type="http://schemas.openxmlformats.org/officeDocument/2006/relationships/tags" Target="../tags/tag877.xml"/><Relationship Id="rId12" Type="http://schemas.openxmlformats.org/officeDocument/2006/relationships/tags" Target="../tags/tag882.xml"/><Relationship Id="rId17" Type="http://schemas.openxmlformats.org/officeDocument/2006/relationships/image" Target="../media/image3.png"/><Relationship Id="rId2" Type="http://schemas.openxmlformats.org/officeDocument/2006/relationships/tags" Target="../tags/tag872.xml"/><Relationship Id="rId16" Type="http://schemas.openxmlformats.org/officeDocument/2006/relationships/slideLayout" Target="../slideLayouts/slideLayout7.xml"/><Relationship Id="rId1" Type="http://schemas.openxmlformats.org/officeDocument/2006/relationships/tags" Target="../tags/tag871.xml"/><Relationship Id="rId6" Type="http://schemas.openxmlformats.org/officeDocument/2006/relationships/tags" Target="../tags/tag876.xml"/><Relationship Id="rId11" Type="http://schemas.openxmlformats.org/officeDocument/2006/relationships/tags" Target="../tags/tag881.xml"/><Relationship Id="rId5" Type="http://schemas.openxmlformats.org/officeDocument/2006/relationships/tags" Target="../tags/tag875.xml"/><Relationship Id="rId15" Type="http://schemas.openxmlformats.org/officeDocument/2006/relationships/tags" Target="../tags/tag885.xml"/><Relationship Id="rId10" Type="http://schemas.openxmlformats.org/officeDocument/2006/relationships/tags" Target="../tags/tag880.xml"/><Relationship Id="rId19" Type="http://schemas.openxmlformats.org/officeDocument/2006/relationships/image" Target="../media/image60.png"/><Relationship Id="rId4" Type="http://schemas.openxmlformats.org/officeDocument/2006/relationships/tags" Target="../tags/tag874.xml"/><Relationship Id="rId9" Type="http://schemas.openxmlformats.org/officeDocument/2006/relationships/tags" Target="../tags/tag879.xml"/><Relationship Id="rId14" Type="http://schemas.openxmlformats.org/officeDocument/2006/relationships/tags" Target="../tags/tag884.xml"/></Relationships>
</file>

<file path=ppt/slides/_rels/slide57.xml.rels><?xml version="1.0" encoding="UTF-8" standalone="yes"?>
<Relationships xmlns="http://schemas.openxmlformats.org/package/2006/relationships"><Relationship Id="rId8" Type="http://schemas.openxmlformats.org/officeDocument/2006/relationships/tags" Target="../tags/tag893.xml"/><Relationship Id="rId13" Type="http://schemas.openxmlformats.org/officeDocument/2006/relationships/tags" Target="../tags/tag898.xml"/><Relationship Id="rId18" Type="http://schemas.openxmlformats.org/officeDocument/2006/relationships/image" Target="../media/image4.png"/><Relationship Id="rId3" Type="http://schemas.openxmlformats.org/officeDocument/2006/relationships/tags" Target="../tags/tag888.xml"/><Relationship Id="rId7" Type="http://schemas.openxmlformats.org/officeDocument/2006/relationships/tags" Target="../tags/tag892.xml"/><Relationship Id="rId12" Type="http://schemas.openxmlformats.org/officeDocument/2006/relationships/tags" Target="../tags/tag897.xml"/><Relationship Id="rId17" Type="http://schemas.openxmlformats.org/officeDocument/2006/relationships/image" Target="../media/image3.png"/><Relationship Id="rId2" Type="http://schemas.openxmlformats.org/officeDocument/2006/relationships/tags" Target="../tags/tag887.xml"/><Relationship Id="rId16" Type="http://schemas.openxmlformats.org/officeDocument/2006/relationships/slideLayout" Target="../slideLayouts/slideLayout7.xml"/><Relationship Id="rId20" Type="http://schemas.openxmlformats.org/officeDocument/2006/relationships/image" Target="../media/image62.png"/><Relationship Id="rId1" Type="http://schemas.openxmlformats.org/officeDocument/2006/relationships/tags" Target="../tags/tag886.xml"/><Relationship Id="rId6" Type="http://schemas.openxmlformats.org/officeDocument/2006/relationships/tags" Target="../tags/tag891.xml"/><Relationship Id="rId11" Type="http://schemas.openxmlformats.org/officeDocument/2006/relationships/tags" Target="../tags/tag896.xml"/><Relationship Id="rId5" Type="http://schemas.openxmlformats.org/officeDocument/2006/relationships/tags" Target="../tags/tag890.xml"/><Relationship Id="rId15" Type="http://schemas.openxmlformats.org/officeDocument/2006/relationships/tags" Target="../tags/tag900.xml"/><Relationship Id="rId10" Type="http://schemas.openxmlformats.org/officeDocument/2006/relationships/tags" Target="../tags/tag895.xml"/><Relationship Id="rId19" Type="http://schemas.openxmlformats.org/officeDocument/2006/relationships/image" Target="../media/image61.png"/><Relationship Id="rId4" Type="http://schemas.openxmlformats.org/officeDocument/2006/relationships/tags" Target="../tags/tag889.xml"/><Relationship Id="rId9" Type="http://schemas.openxmlformats.org/officeDocument/2006/relationships/tags" Target="../tags/tag894.xml"/><Relationship Id="rId14" Type="http://schemas.openxmlformats.org/officeDocument/2006/relationships/tags" Target="../tags/tag899.xml"/></Relationships>
</file>

<file path=ppt/slides/_rels/slide58.xml.rels><?xml version="1.0" encoding="UTF-8" standalone="yes"?>
<Relationships xmlns="http://schemas.openxmlformats.org/package/2006/relationships"><Relationship Id="rId8" Type="http://schemas.openxmlformats.org/officeDocument/2006/relationships/tags" Target="../tags/tag908.xml"/><Relationship Id="rId13" Type="http://schemas.openxmlformats.org/officeDocument/2006/relationships/tags" Target="../tags/tag913.xml"/><Relationship Id="rId18" Type="http://schemas.openxmlformats.org/officeDocument/2006/relationships/image" Target="../media/image4.png"/><Relationship Id="rId3" Type="http://schemas.openxmlformats.org/officeDocument/2006/relationships/tags" Target="../tags/tag903.xml"/><Relationship Id="rId21" Type="http://schemas.openxmlformats.org/officeDocument/2006/relationships/image" Target="../media/image65.png"/><Relationship Id="rId7" Type="http://schemas.openxmlformats.org/officeDocument/2006/relationships/tags" Target="../tags/tag907.xml"/><Relationship Id="rId12" Type="http://schemas.openxmlformats.org/officeDocument/2006/relationships/tags" Target="../tags/tag912.xml"/><Relationship Id="rId17" Type="http://schemas.openxmlformats.org/officeDocument/2006/relationships/image" Target="../media/image3.png"/><Relationship Id="rId2" Type="http://schemas.openxmlformats.org/officeDocument/2006/relationships/tags" Target="../tags/tag902.xml"/><Relationship Id="rId16" Type="http://schemas.openxmlformats.org/officeDocument/2006/relationships/slideLayout" Target="../slideLayouts/slideLayout7.xml"/><Relationship Id="rId20" Type="http://schemas.openxmlformats.org/officeDocument/2006/relationships/image" Target="../media/image64.png"/><Relationship Id="rId1" Type="http://schemas.openxmlformats.org/officeDocument/2006/relationships/tags" Target="../tags/tag901.xml"/><Relationship Id="rId6" Type="http://schemas.openxmlformats.org/officeDocument/2006/relationships/tags" Target="../tags/tag906.xml"/><Relationship Id="rId11" Type="http://schemas.openxmlformats.org/officeDocument/2006/relationships/tags" Target="../tags/tag911.xml"/><Relationship Id="rId5" Type="http://schemas.openxmlformats.org/officeDocument/2006/relationships/tags" Target="../tags/tag905.xml"/><Relationship Id="rId15" Type="http://schemas.openxmlformats.org/officeDocument/2006/relationships/tags" Target="../tags/tag915.xml"/><Relationship Id="rId10" Type="http://schemas.openxmlformats.org/officeDocument/2006/relationships/tags" Target="../tags/tag910.xml"/><Relationship Id="rId19" Type="http://schemas.openxmlformats.org/officeDocument/2006/relationships/image" Target="../media/image63.png"/><Relationship Id="rId4" Type="http://schemas.openxmlformats.org/officeDocument/2006/relationships/tags" Target="../tags/tag904.xml"/><Relationship Id="rId9" Type="http://schemas.openxmlformats.org/officeDocument/2006/relationships/tags" Target="../tags/tag909.xml"/><Relationship Id="rId14" Type="http://schemas.openxmlformats.org/officeDocument/2006/relationships/tags" Target="../tags/tag914.xml"/></Relationships>
</file>

<file path=ppt/slides/_rels/slide59.xml.rels><?xml version="1.0" encoding="UTF-8" standalone="yes"?>
<Relationships xmlns="http://schemas.openxmlformats.org/package/2006/relationships"><Relationship Id="rId8" Type="http://schemas.openxmlformats.org/officeDocument/2006/relationships/tags" Target="../tags/tag923.xml"/><Relationship Id="rId13" Type="http://schemas.openxmlformats.org/officeDocument/2006/relationships/tags" Target="../tags/tag928.xml"/><Relationship Id="rId18" Type="http://schemas.openxmlformats.org/officeDocument/2006/relationships/image" Target="../media/image4.png"/><Relationship Id="rId3" Type="http://schemas.openxmlformats.org/officeDocument/2006/relationships/tags" Target="../tags/tag918.xml"/><Relationship Id="rId7" Type="http://schemas.openxmlformats.org/officeDocument/2006/relationships/tags" Target="../tags/tag922.xml"/><Relationship Id="rId12" Type="http://schemas.openxmlformats.org/officeDocument/2006/relationships/tags" Target="../tags/tag927.xml"/><Relationship Id="rId17" Type="http://schemas.openxmlformats.org/officeDocument/2006/relationships/image" Target="../media/image3.png"/><Relationship Id="rId2" Type="http://schemas.openxmlformats.org/officeDocument/2006/relationships/tags" Target="../tags/tag917.xml"/><Relationship Id="rId16" Type="http://schemas.openxmlformats.org/officeDocument/2006/relationships/slideLayout" Target="../slideLayouts/slideLayout7.xml"/><Relationship Id="rId1" Type="http://schemas.openxmlformats.org/officeDocument/2006/relationships/tags" Target="../tags/tag916.xml"/><Relationship Id="rId6" Type="http://schemas.openxmlformats.org/officeDocument/2006/relationships/tags" Target="../tags/tag921.xml"/><Relationship Id="rId11" Type="http://schemas.openxmlformats.org/officeDocument/2006/relationships/tags" Target="../tags/tag926.xml"/><Relationship Id="rId5" Type="http://schemas.openxmlformats.org/officeDocument/2006/relationships/tags" Target="../tags/tag920.xml"/><Relationship Id="rId15" Type="http://schemas.openxmlformats.org/officeDocument/2006/relationships/tags" Target="../tags/tag930.xml"/><Relationship Id="rId10" Type="http://schemas.openxmlformats.org/officeDocument/2006/relationships/tags" Target="../tags/tag925.xml"/><Relationship Id="rId19" Type="http://schemas.openxmlformats.org/officeDocument/2006/relationships/image" Target="../media/image66.png"/><Relationship Id="rId4" Type="http://schemas.openxmlformats.org/officeDocument/2006/relationships/tags" Target="../tags/tag919.xml"/><Relationship Id="rId9" Type="http://schemas.openxmlformats.org/officeDocument/2006/relationships/tags" Target="../tags/tag924.xml"/><Relationship Id="rId14" Type="http://schemas.openxmlformats.org/officeDocument/2006/relationships/tags" Target="../tags/tag929.xml"/></Relationships>
</file>

<file path=ppt/slides/_rels/slide6.xml.rels><?xml version="1.0" encoding="UTF-8" standalone="yes"?>
<Relationships xmlns="http://schemas.openxmlformats.org/package/2006/relationships"><Relationship Id="rId8" Type="http://schemas.openxmlformats.org/officeDocument/2006/relationships/tags" Target="../tags/tag128.xml"/><Relationship Id="rId13" Type="http://schemas.openxmlformats.org/officeDocument/2006/relationships/tags" Target="../tags/tag133.xml"/><Relationship Id="rId18" Type="http://schemas.openxmlformats.org/officeDocument/2006/relationships/image" Target="../media/image4.png"/><Relationship Id="rId3" Type="http://schemas.openxmlformats.org/officeDocument/2006/relationships/tags" Target="../tags/tag123.xml"/><Relationship Id="rId7" Type="http://schemas.openxmlformats.org/officeDocument/2006/relationships/tags" Target="../tags/tag127.xml"/><Relationship Id="rId12" Type="http://schemas.openxmlformats.org/officeDocument/2006/relationships/tags" Target="../tags/tag132.xml"/><Relationship Id="rId17" Type="http://schemas.openxmlformats.org/officeDocument/2006/relationships/image" Target="../media/image3.png"/><Relationship Id="rId2" Type="http://schemas.openxmlformats.org/officeDocument/2006/relationships/tags" Target="../tags/tag122.xml"/><Relationship Id="rId16" Type="http://schemas.openxmlformats.org/officeDocument/2006/relationships/slideLayout" Target="../slideLayouts/slideLayout7.xml"/><Relationship Id="rId1" Type="http://schemas.openxmlformats.org/officeDocument/2006/relationships/tags" Target="../tags/tag121.xml"/><Relationship Id="rId6" Type="http://schemas.openxmlformats.org/officeDocument/2006/relationships/tags" Target="../tags/tag126.xml"/><Relationship Id="rId11" Type="http://schemas.openxmlformats.org/officeDocument/2006/relationships/tags" Target="../tags/tag131.xml"/><Relationship Id="rId5" Type="http://schemas.openxmlformats.org/officeDocument/2006/relationships/tags" Target="../tags/tag125.xml"/><Relationship Id="rId15" Type="http://schemas.openxmlformats.org/officeDocument/2006/relationships/tags" Target="../tags/tag135.xml"/><Relationship Id="rId10" Type="http://schemas.openxmlformats.org/officeDocument/2006/relationships/tags" Target="../tags/tag130.xml"/><Relationship Id="rId4" Type="http://schemas.openxmlformats.org/officeDocument/2006/relationships/tags" Target="../tags/tag124.xml"/><Relationship Id="rId9" Type="http://schemas.openxmlformats.org/officeDocument/2006/relationships/tags" Target="../tags/tag129.xml"/><Relationship Id="rId14" Type="http://schemas.openxmlformats.org/officeDocument/2006/relationships/tags" Target="../tags/tag134.xml"/></Relationships>
</file>

<file path=ppt/slides/_rels/slide60.xml.rels><?xml version="1.0" encoding="UTF-8" standalone="yes"?>
<Relationships xmlns="http://schemas.openxmlformats.org/package/2006/relationships"><Relationship Id="rId8" Type="http://schemas.openxmlformats.org/officeDocument/2006/relationships/tags" Target="../tags/tag938.xml"/><Relationship Id="rId13" Type="http://schemas.openxmlformats.org/officeDocument/2006/relationships/tags" Target="../tags/tag943.xml"/><Relationship Id="rId18" Type="http://schemas.openxmlformats.org/officeDocument/2006/relationships/image" Target="../media/image4.png"/><Relationship Id="rId3" Type="http://schemas.openxmlformats.org/officeDocument/2006/relationships/tags" Target="../tags/tag933.xml"/><Relationship Id="rId7" Type="http://schemas.openxmlformats.org/officeDocument/2006/relationships/tags" Target="../tags/tag937.xml"/><Relationship Id="rId12" Type="http://schemas.openxmlformats.org/officeDocument/2006/relationships/tags" Target="../tags/tag942.xml"/><Relationship Id="rId17" Type="http://schemas.openxmlformats.org/officeDocument/2006/relationships/image" Target="../media/image3.png"/><Relationship Id="rId2" Type="http://schemas.openxmlformats.org/officeDocument/2006/relationships/tags" Target="../tags/tag932.xml"/><Relationship Id="rId16" Type="http://schemas.openxmlformats.org/officeDocument/2006/relationships/slideLayout" Target="../slideLayouts/slideLayout7.xml"/><Relationship Id="rId1" Type="http://schemas.openxmlformats.org/officeDocument/2006/relationships/tags" Target="../tags/tag931.xml"/><Relationship Id="rId6" Type="http://schemas.openxmlformats.org/officeDocument/2006/relationships/tags" Target="../tags/tag936.xml"/><Relationship Id="rId11" Type="http://schemas.openxmlformats.org/officeDocument/2006/relationships/tags" Target="../tags/tag941.xml"/><Relationship Id="rId5" Type="http://schemas.openxmlformats.org/officeDocument/2006/relationships/tags" Target="../tags/tag935.xml"/><Relationship Id="rId15" Type="http://schemas.openxmlformats.org/officeDocument/2006/relationships/tags" Target="../tags/tag945.xml"/><Relationship Id="rId10" Type="http://schemas.openxmlformats.org/officeDocument/2006/relationships/tags" Target="../tags/tag940.xml"/><Relationship Id="rId19" Type="http://schemas.openxmlformats.org/officeDocument/2006/relationships/image" Target="../media/image67.png"/><Relationship Id="rId4" Type="http://schemas.openxmlformats.org/officeDocument/2006/relationships/tags" Target="../tags/tag934.xml"/><Relationship Id="rId9" Type="http://schemas.openxmlformats.org/officeDocument/2006/relationships/tags" Target="../tags/tag939.xml"/><Relationship Id="rId14" Type="http://schemas.openxmlformats.org/officeDocument/2006/relationships/tags" Target="../tags/tag944.xml"/></Relationships>
</file>

<file path=ppt/slides/_rels/slide7.xml.rels><?xml version="1.0" encoding="UTF-8" standalone="yes"?>
<Relationships xmlns="http://schemas.openxmlformats.org/package/2006/relationships"><Relationship Id="rId8" Type="http://schemas.openxmlformats.org/officeDocument/2006/relationships/tags" Target="../tags/tag143.xml"/><Relationship Id="rId13" Type="http://schemas.openxmlformats.org/officeDocument/2006/relationships/tags" Target="../tags/tag148.xml"/><Relationship Id="rId18" Type="http://schemas.openxmlformats.org/officeDocument/2006/relationships/image" Target="../media/image4.png"/><Relationship Id="rId3" Type="http://schemas.openxmlformats.org/officeDocument/2006/relationships/tags" Target="../tags/tag138.xml"/><Relationship Id="rId7" Type="http://schemas.openxmlformats.org/officeDocument/2006/relationships/tags" Target="../tags/tag142.xml"/><Relationship Id="rId12" Type="http://schemas.openxmlformats.org/officeDocument/2006/relationships/tags" Target="../tags/tag147.xml"/><Relationship Id="rId17" Type="http://schemas.openxmlformats.org/officeDocument/2006/relationships/image" Target="../media/image3.png"/><Relationship Id="rId2" Type="http://schemas.openxmlformats.org/officeDocument/2006/relationships/tags" Target="../tags/tag137.xml"/><Relationship Id="rId16" Type="http://schemas.openxmlformats.org/officeDocument/2006/relationships/slideLayout" Target="../slideLayouts/slideLayout7.xml"/><Relationship Id="rId1" Type="http://schemas.openxmlformats.org/officeDocument/2006/relationships/tags" Target="../tags/tag136.xml"/><Relationship Id="rId6" Type="http://schemas.openxmlformats.org/officeDocument/2006/relationships/tags" Target="../tags/tag141.xml"/><Relationship Id="rId11" Type="http://schemas.openxmlformats.org/officeDocument/2006/relationships/tags" Target="../tags/tag146.xml"/><Relationship Id="rId5" Type="http://schemas.openxmlformats.org/officeDocument/2006/relationships/tags" Target="../tags/tag140.xml"/><Relationship Id="rId15" Type="http://schemas.openxmlformats.org/officeDocument/2006/relationships/tags" Target="../tags/tag150.xml"/><Relationship Id="rId10" Type="http://schemas.openxmlformats.org/officeDocument/2006/relationships/tags" Target="../tags/tag145.xml"/><Relationship Id="rId19" Type="http://schemas.openxmlformats.org/officeDocument/2006/relationships/image" Target="../media/image5.png"/><Relationship Id="rId4" Type="http://schemas.openxmlformats.org/officeDocument/2006/relationships/tags" Target="../tags/tag139.xml"/><Relationship Id="rId9" Type="http://schemas.openxmlformats.org/officeDocument/2006/relationships/tags" Target="../tags/tag144.xml"/><Relationship Id="rId14" Type="http://schemas.openxmlformats.org/officeDocument/2006/relationships/tags" Target="../tags/tag149.xml"/></Relationships>
</file>

<file path=ppt/slides/_rels/slide8.xml.rels><?xml version="1.0" encoding="UTF-8" standalone="yes"?>
<Relationships xmlns="http://schemas.openxmlformats.org/package/2006/relationships"><Relationship Id="rId8" Type="http://schemas.openxmlformats.org/officeDocument/2006/relationships/tags" Target="../tags/tag158.xml"/><Relationship Id="rId13" Type="http://schemas.openxmlformats.org/officeDocument/2006/relationships/tags" Target="../tags/tag163.xml"/><Relationship Id="rId18" Type="http://schemas.openxmlformats.org/officeDocument/2006/relationships/image" Target="../media/image4.png"/><Relationship Id="rId3" Type="http://schemas.openxmlformats.org/officeDocument/2006/relationships/tags" Target="../tags/tag153.xml"/><Relationship Id="rId7" Type="http://schemas.openxmlformats.org/officeDocument/2006/relationships/tags" Target="../tags/tag157.xml"/><Relationship Id="rId12" Type="http://schemas.openxmlformats.org/officeDocument/2006/relationships/tags" Target="../tags/tag162.xml"/><Relationship Id="rId17" Type="http://schemas.openxmlformats.org/officeDocument/2006/relationships/image" Target="../media/image3.png"/><Relationship Id="rId2" Type="http://schemas.openxmlformats.org/officeDocument/2006/relationships/tags" Target="../tags/tag152.xml"/><Relationship Id="rId16" Type="http://schemas.openxmlformats.org/officeDocument/2006/relationships/slideLayout" Target="../slideLayouts/slideLayout7.xml"/><Relationship Id="rId1" Type="http://schemas.openxmlformats.org/officeDocument/2006/relationships/tags" Target="../tags/tag151.xml"/><Relationship Id="rId6" Type="http://schemas.openxmlformats.org/officeDocument/2006/relationships/tags" Target="../tags/tag156.xml"/><Relationship Id="rId11" Type="http://schemas.openxmlformats.org/officeDocument/2006/relationships/tags" Target="../tags/tag161.xml"/><Relationship Id="rId5" Type="http://schemas.openxmlformats.org/officeDocument/2006/relationships/tags" Target="../tags/tag155.xml"/><Relationship Id="rId15" Type="http://schemas.openxmlformats.org/officeDocument/2006/relationships/tags" Target="../tags/tag165.xml"/><Relationship Id="rId10" Type="http://schemas.openxmlformats.org/officeDocument/2006/relationships/tags" Target="../tags/tag160.xml"/><Relationship Id="rId19" Type="http://schemas.openxmlformats.org/officeDocument/2006/relationships/image" Target="../media/image6.png"/><Relationship Id="rId4" Type="http://schemas.openxmlformats.org/officeDocument/2006/relationships/tags" Target="../tags/tag154.xml"/><Relationship Id="rId9" Type="http://schemas.openxmlformats.org/officeDocument/2006/relationships/tags" Target="../tags/tag159.xml"/><Relationship Id="rId14" Type="http://schemas.openxmlformats.org/officeDocument/2006/relationships/tags" Target="../tags/tag164.xml"/></Relationships>
</file>

<file path=ppt/slides/_rels/slide9.xml.rels><?xml version="1.0" encoding="UTF-8" standalone="yes"?>
<Relationships xmlns="http://schemas.openxmlformats.org/package/2006/relationships"><Relationship Id="rId8" Type="http://schemas.openxmlformats.org/officeDocument/2006/relationships/tags" Target="../tags/tag173.xml"/><Relationship Id="rId13" Type="http://schemas.openxmlformats.org/officeDocument/2006/relationships/tags" Target="../tags/tag178.xml"/><Relationship Id="rId18" Type="http://schemas.openxmlformats.org/officeDocument/2006/relationships/image" Target="../media/image4.png"/><Relationship Id="rId3" Type="http://schemas.openxmlformats.org/officeDocument/2006/relationships/tags" Target="../tags/tag168.xml"/><Relationship Id="rId7" Type="http://schemas.openxmlformats.org/officeDocument/2006/relationships/tags" Target="../tags/tag172.xml"/><Relationship Id="rId12" Type="http://schemas.openxmlformats.org/officeDocument/2006/relationships/tags" Target="../tags/tag177.xml"/><Relationship Id="rId17" Type="http://schemas.openxmlformats.org/officeDocument/2006/relationships/image" Target="../media/image3.png"/><Relationship Id="rId2" Type="http://schemas.openxmlformats.org/officeDocument/2006/relationships/tags" Target="../tags/tag167.xml"/><Relationship Id="rId16" Type="http://schemas.openxmlformats.org/officeDocument/2006/relationships/slideLayout" Target="../slideLayouts/slideLayout7.xml"/><Relationship Id="rId20" Type="http://schemas.openxmlformats.org/officeDocument/2006/relationships/image" Target="../media/image8.png"/><Relationship Id="rId1" Type="http://schemas.openxmlformats.org/officeDocument/2006/relationships/tags" Target="../tags/tag166.xml"/><Relationship Id="rId6" Type="http://schemas.openxmlformats.org/officeDocument/2006/relationships/tags" Target="../tags/tag171.xml"/><Relationship Id="rId11" Type="http://schemas.openxmlformats.org/officeDocument/2006/relationships/tags" Target="../tags/tag176.xml"/><Relationship Id="rId5" Type="http://schemas.openxmlformats.org/officeDocument/2006/relationships/tags" Target="../tags/tag170.xml"/><Relationship Id="rId15" Type="http://schemas.openxmlformats.org/officeDocument/2006/relationships/tags" Target="../tags/tag180.xml"/><Relationship Id="rId10" Type="http://schemas.openxmlformats.org/officeDocument/2006/relationships/tags" Target="../tags/tag175.xml"/><Relationship Id="rId19" Type="http://schemas.openxmlformats.org/officeDocument/2006/relationships/image" Target="../media/image7.png"/><Relationship Id="rId4" Type="http://schemas.openxmlformats.org/officeDocument/2006/relationships/tags" Target="../tags/tag169.xml"/><Relationship Id="rId9" Type="http://schemas.openxmlformats.org/officeDocument/2006/relationships/tags" Target="../tags/tag174.xml"/><Relationship Id="rId14" Type="http://schemas.openxmlformats.org/officeDocument/2006/relationships/tags" Target="../tags/tag17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481" y="1571477"/>
            <a:ext cx="3586950" cy="2698351"/>
            <a:chOff x="-8481" y="1971527"/>
            <a:chExt cx="3586950" cy="2698351"/>
          </a:xfrm>
        </p:grpSpPr>
        <p:sp>
          <p:nvSpPr>
            <p:cNvPr id="50" name="Freeform 100"/>
            <p:cNvSpPr/>
            <p:nvPr/>
          </p:nvSpPr>
          <p:spPr bwMode="auto">
            <a:xfrm>
              <a:off x="-8481" y="1972340"/>
              <a:ext cx="1422748" cy="1310553"/>
            </a:xfrm>
            <a:custGeom>
              <a:avLst/>
              <a:gdLst>
                <a:gd name="T0" fmla="*/ 471 w 875"/>
                <a:gd name="T1" fmla="*/ 0 h 806"/>
                <a:gd name="T2" fmla="*/ 0 w 875"/>
                <a:gd name="T3" fmla="*/ 0 h 806"/>
                <a:gd name="T4" fmla="*/ 0 w 875"/>
                <a:gd name="T5" fmla="*/ 806 h 806"/>
                <a:gd name="T6" fmla="*/ 471 w 875"/>
                <a:gd name="T7" fmla="*/ 806 h 806"/>
                <a:gd name="T8" fmla="*/ 875 w 875"/>
                <a:gd name="T9" fmla="*/ 403 h 806"/>
                <a:gd name="T10" fmla="*/ 471 w 875"/>
                <a:gd name="T11" fmla="*/ 0 h 806"/>
              </a:gdLst>
              <a:ahLst/>
              <a:cxnLst>
                <a:cxn ang="0">
                  <a:pos x="T0" y="T1"/>
                </a:cxn>
                <a:cxn ang="0">
                  <a:pos x="T2" y="T3"/>
                </a:cxn>
                <a:cxn ang="0">
                  <a:pos x="T4" y="T5"/>
                </a:cxn>
                <a:cxn ang="0">
                  <a:pos x="T6" y="T7"/>
                </a:cxn>
                <a:cxn ang="0">
                  <a:pos x="T8" y="T9"/>
                </a:cxn>
                <a:cxn ang="0">
                  <a:pos x="T10" y="T11"/>
                </a:cxn>
              </a:cxnLst>
              <a:rect l="0" t="0" r="r" b="b"/>
              <a:pathLst>
                <a:path w="875" h="806">
                  <a:moveTo>
                    <a:pt x="471" y="0"/>
                  </a:moveTo>
                  <a:lnTo>
                    <a:pt x="0" y="0"/>
                  </a:lnTo>
                  <a:lnTo>
                    <a:pt x="0" y="806"/>
                  </a:lnTo>
                  <a:lnTo>
                    <a:pt x="471" y="806"/>
                  </a:lnTo>
                  <a:lnTo>
                    <a:pt x="875" y="403"/>
                  </a:lnTo>
                  <a:lnTo>
                    <a:pt x="471" y="0"/>
                  </a:lnTo>
                  <a:close/>
                </a:path>
              </a:pathLst>
            </a:custGeom>
            <a:solidFill>
              <a:schemeClr val="bg1">
                <a:lumMod val="85000"/>
                <a:alpha val="20000"/>
              </a:scheme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52" name="Freeform 102"/>
            <p:cNvSpPr/>
            <p:nvPr/>
          </p:nvSpPr>
          <p:spPr bwMode="auto">
            <a:xfrm>
              <a:off x="-8481" y="3357691"/>
              <a:ext cx="1422748" cy="1312181"/>
            </a:xfrm>
            <a:custGeom>
              <a:avLst/>
              <a:gdLst>
                <a:gd name="T0" fmla="*/ 471 w 875"/>
                <a:gd name="T1" fmla="*/ 807 h 807"/>
                <a:gd name="T2" fmla="*/ 0 w 875"/>
                <a:gd name="T3" fmla="*/ 807 h 807"/>
                <a:gd name="T4" fmla="*/ 0 w 875"/>
                <a:gd name="T5" fmla="*/ 0 h 807"/>
                <a:gd name="T6" fmla="*/ 471 w 875"/>
                <a:gd name="T7" fmla="*/ 0 h 807"/>
                <a:gd name="T8" fmla="*/ 875 w 875"/>
                <a:gd name="T9" fmla="*/ 404 h 807"/>
                <a:gd name="T10" fmla="*/ 471 w 875"/>
                <a:gd name="T11" fmla="*/ 807 h 807"/>
              </a:gdLst>
              <a:ahLst/>
              <a:cxnLst>
                <a:cxn ang="0">
                  <a:pos x="T0" y="T1"/>
                </a:cxn>
                <a:cxn ang="0">
                  <a:pos x="T2" y="T3"/>
                </a:cxn>
                <a:cxn ang="0">
                  <a:pos x="T4" y="T5"/>
                </a:cxn>
                <a:cxn ang="0">
                  <a:pos x="T6" y="T7"/>
                </a:cxn>
                <a:cxn ang="0">
                  <a:pos x="T8" y="T9"/>
                </a:cxn>
                <a:cxn ang="0">
                  <a:pos x="T10" y="T11"/>
                </a:cxn>
              </a:cxnLst>
              <a:rect l="0" t="0" r="r" b="b"/>
              <a:pathLst>
                <a:path w="875" h="807">
                  <a:moveTo>
                    <a:pt x="471" y="807"/>
                  </a:moveTo>
                  <a:lnTo>
                    <a:pt x="0" y="807"/>
                  </a:lnTo>
                  <a:lnTo>
                    <a:pt x="0" y="0"/>
                  </a:lnTo>
                  <a:lnTo>
                    <a:pt x="471" y="0"/>
                  </a:lnTo>
                  <a:lnTo>
                    <a:pt x="875" y="404"/>
                  </a:lnTo>
                  <a:lnTo>
                    <a:pt x="471"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61" name="Freeform 113"/>
            <p:cNvSpPr/>
            <p:nvPr/>
          </p:nvSpPr>
          <p:spPr bwMode="auto">
            <a:xfrm>
              <a:off x="871185" y="1972340"/>
              <a:ext cx="1310553" cy="1310553"/>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2" name="Freeform 114"/>
            <p:cNvSpPr/>
            <p:nvPr/>
          </p:nvSpPr>
          <p:spPr bwMode="auto">
            <a:xfrm>
              <a:off x="871185" y="1972340"/>
              <a:ext cx="1310553" cy="1310553"/>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3" name="Freeform 115"/>
            <p:cNvSpPr/>
            <p:nvPr/>
          </p:nvSpPr>
          <p:spPr bwMode="auto">
            <a:xfrm>
              <a:off x="2254907" y="1972340"/>
              <a:ext cx="1310553" cy="1310553"/>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64" name="Freeform 117"/>
            <p:cNvSpPr/>
            <p:nvPr/>
          </p:nvSpPr>
          <p:spPr bwMode="auto">
            <a:xfrm>
              <a:off x="2254907" y="3357691"/>
              <a:ext cx="1310553" cy="1312181"/>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65" name="Freeform 119"/>
            <p:cNvSpPr/>
            <p:nvPr/>
          </p:nvSpPr>
          <p:spPr bwMode="auto">
            <a:xfrm>
              <a:off x="871185" y="3359316"/>
              <a:ext cx="1310553" cy="1310553"/>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66" name="Freeform 120"/>
            <p:cNvSpPr/>
            <p:nvPr/>
          </p:nvSpPr>
          <p:spPr bwMode="auto">
            <a:xfrm>
              <a:off x="869557" y="3357691"/>
              <a:ext cx="1312180" cy="1312181"/>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DBDBDB">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grpSp>
          <p:nvGrpSpPr>
            <p:cNvPr id="67" name="그룹 89"/>
            <p:cNvGrpSpPr/>
            <p:nvPr/>
          </p:nvGrpSpPr>
          <p:grpSpPr>
            <a:xfrm>
              <a:off x="1802880" y="3744685"/>
              <a:ext cx="378858" cy="925193"/>
              <a:chOff x="1812925" y="4535488"/>
              <a:chExt cx="369888" cy="903287"/>
            </a:xfrm>
            <a:solidFill>
              <a:schemeClr val="accent2">
                <a:lumMod val="50000"/>
              </a:schemeClr>
            </a:solidFill>
          </p:grpSpPr>
          <p:sp>
            <p:nvSpPr>
              <p:cNvPr id="81" name="Freeform 5"/>
              <p:cNvSpPr/>
              <p:nvPr/>
            </p:nvSpPr>
            <p:spPr bwMode="auto">
              <a:xfrm>
                <a:off x="2027238" y="4535488"/>
                <a:ext cx="155575" cy="382588"/>
              </a:xfrm>
              <a:custGeom>
                <a:avLst/>
                <a:gdLst>
                  <a:gd name="T0" fmla="*/ 98 w 98"/>
                  <a:gd name="T1" fmla="*/ 0 h 241"/>
                  <a:gd name="T2" fmla="*/ 98 w 98"/>
                  <a:gd name="T3" fmla="*/ 0 h 241"/>
                  <a:gd name="T4" fmla="*/ 88 w 98"/>
                  <a:gd name="T5" fmla="*/ 2 h 241"/>
                  <a:gd name="T6" fmla="*/ 77 w 98"/>
                  <a:gd name="T7" fmla="*/ 7 h 241"/>
                  <a:gd name="T8" fmla="*/ 68 w 98"/>
                  <a:gd name="T9" fmla="*/ 11 h 241"/>
                  <a:gd name="T10" fmla="*/ 59 w 98"/>
                  <a:gd name="T11" fmla="*/ 16 h 241"/>
                  <a:gd name="T12" fmla="*/ 50 w 98"/>
                  <a:gd name="T13" fmla="*/ 21 h 241"/>
                  <a:gd name="T14" fmla="*/ 43 w 98"/>
                  <a:gd name="T15" fmla="*/ 28 h 241"/>
                  <a:gd name="T16" fmla="*/ 35 w 98"/>
                  <a:gd name="T17" fmla="*/ 35 h 241"/>
                  <a:gd name="T18" fmla="*/ 28 w 98"/>
                  <a:gd name="T19" fmla="*/ 42 h 241"/>
                  <a:gd name="T20" fmla="*/ 22 w 98"/>
                  <a:gd name="T21" fmla="*/ 51 h 241"/>
                  <a:gd name="T22" fmla="*/ 17 w 98"/>
                  <a:gd name="T23" fmla="*/ 60 h 241"/>
                  <a:gd name="T24" fmla="*/ 11 w 98"/>
                  <a:gd name="T25" fmla="*/ 68 h 241"/>
                  <a:gd name="T26" fmla="*/ 7 w 98"/>
                  <a:gd name="T27" fmla="*/ 79 h 241"/>
                  <a:gd name="T28" fmla="*/ 4 w 98"/>
                  <a:gd name="T29" fmla="*/ 88 h 241"/>
                  <a:gd name="T30" fmla="*/ 2 w 98"/>
                  <a:gd name="T31" fmla="*/ 99 h 241"/>
                  <a:gd name="T32" fmla="*/ 1 w 98"/>
                  <a:gd name="T33" fmla="*/ 109 h 241"/>
                  <a:gd name="T34" fmla="*/ 0 w 98"/>
                  <a:gd name="T35" fmla="*/ 121 h 241"/>
                  <a:gd name="T36" fmla="*/ 0 w 98"/>
                  <a:gd name="T37" fmla="*/ 121 h 241"/>
                  <a:gd name="T38" fmla="*/ 1 w 98"/>
                  <a:gd name="T39" fmla="*/ 131 h 241"/>
                  <a:gd name="T40" fmla="*/ 2 w 98"/>
                  <a:gd name="T41" fmla="*/ 143 h 241"/>
                  <a:gd name="T42" fmla="*/ 4 w 98"/>
                  <a:gd name="T43" fmla="*/ 153 h 241"/>
                  <a:gd name="T44" fmla="*/ 7 w 98"/>
                  <a:gd name="T45" fmla="*/ 162 h 241"/>
                  <a:gd name="T46" fmla="*/ 11 w 98"/>
                  <a:gd name="T47" fmla="*/ 172 h 241"/>
                  <a:gd name="T48" fmla="*/ 17 w 98"/>
                  <a:gd name="T49" fmla="*/ 181 h 241"/>
                  <a:gd name="T50" fmla="*/ 22 w 98"/>
                  <a:gd name="T51" fmla="*/ 191 h 241"/>
                  <a:gd name="T52" fmla="*/ 28 w 98"/>
                  <a:gd name="T53" fmla="*/ 199 h 241"/>
                  <a:gd name="T54" fmla="*/ 35 w 98"/>
                  <a:gd name="T55" fmla="*/ 206 h 241"/>
                  <a:gd name="T56" fmla="*/ 43 w 98"/>
                  <a:gd name="T57" fmla="*/ 214 h 241"/>
                  <a:gd name="T58" fmla="*/ 50 w 98"/>
                  <a:gd name="T59" fmla="*/ 220 h 241"/>
                  <a:gd name="T60" fmla="*/ 59 w 98"/>
                  <a:gd name="T61" fmla="*/ 225 h 241"/>
                  <a:gd name="T62" fmla="*/ 68 w 98"/>
                  <a:gd name="T63" fmla="*/ 230 h 241"/>
                  <a:gd name="T64" fmla="*/ 77 w 98"/>
                  <a:gd name="T65" fmla="*/ 235 h 241"/>
                  <a:gd name="T66" fmla="*/ 88 w 98"/>
                  <a:gd name="T67" fmla="*/ 238 h 241"/>
                  <a:gd name="T68" fmla="*/ 98 w 98"/>
                  <a:gd name="T69" fmla="*/ 241 h 241"/>
                  <a:gd name="T70" fmla="*/ 98 w 98"/>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8" h="241">
                    <a:moveTo>
                      <a:pt x="98" y="0"/>
                    </a:moveTo>
                    <a:lnTo>
                      <a:pt x="98" y="0"/>
                    </a:lnTo>
                    <a:lnTo>
                      <a:pt x="88" y="2"/>
                    </a:lnTo>
                    <a:lnTo>
                      <a:pt x="77" y="7"/>
                    </a:lnTo>
                    <a:lnTo>
                      <a:pt x="68" y="11"/>
                    </a:lnTo>
                    <a:lnTo>
                      <a:pt x="59" y="16"/>
                    </a:lnTo>
                    <a:lnTo>
                      <a:pt x="50" y="21"/>
                    </a:lnTo>
                    <a:lnTo>
                      <a:pt x="43" y="28"/>
                    </a:lnTo>
                    <a:lnTo>
                      <a:pt x="35" y="35"/>
                    </a:lnTo>
                    <a:lnTo>
                      <a:pt x="28" y="42"/>
                    </a:lnTo>
                    <a:lnTo>
                      <a:pt x="22" y="51"/>
                    </a:lnTo>
                    <a:lnTo>
                      <a:pt x="17" y="60"/>
                    </a:lnTo>
                    <a:lnTo>
                      <a:pt x="11" y="68"/>
                    </a:lnTo>
                    <a:lnTo>
                      <a:pt x="7" y="79"/>
                    </a:lnTo>
                    <a:lnTo>
                      <a:pt x="4" y="88"/>
                    </a:lnTo>
                    <a:lnTo>
                      <a:pt x="2" y="99"/>
                    </a:lnTo>
                    <a:lnTo>
                      <a:pt x="1" y="109"/>
                    </a:lnTo>
                    <a:lnTo>
                      <a:pt x="0" y="121"/>
                    </a:lnTo>
                    <a:lnTo>
                      <a:pt x="0" y="121"/>
                    </a:lnTo>
                    <a:lnTo>
                      <a:pt x="1" y="131"/>
                    </a:lnTo>
                    <a:lnTo>
                      <a:pt x="2" y="143"/>
                    </a:lnTo>
                    <a:lnTo>
                      <a:pt x="4" y="153"/>
                    </a:lnTo>
                    <a:lnTo>
                      <a:pt x="7" y="162"/>
                    </a:lnTo>
                    <a:lnTo>
                      <a:pt x="11" y="172"/>
                    </a:lnTo>
                    <a:lnTo>
                      <a:pt x="17" y="181"/>
                    </a:lnTo>
                    <a:lnTo>
                      <a:pt x="22" y="191"/>
                    </a:lnTo>
                    <a:lnTo>
                      <a:pt x="28" y="199"/>
                    </a:lnTo>
                    <a:lnTo>
                      <a:pt x="35" y="206"/>
                    </a:lnTo>
                    <a:lnTo>
                      <a:pt x="43" y="214"/>
                    </a:lnTo>
                    <a:lnTo>
                      <a:pt x="50" y="220"/>
                    </a:lnTo>
                    <a:lnTo>
                      <a:pt x="59" y="225"/>
                    </a:lnTo>
                    <a:lnTo>
                      <a:pt x="68" y="230"/>
                    </a:lnTo>
                    <a:lnTo>
                      <a:pt x="77" y="235"/>
                    </a:lnTo>
                    <a:lnTo>
                      <a:pt x="88" y="238"/>
                    </a:lnTo>
                    <a:lnTo>
                      <a:pt x="98" y="241"/>
                    </a:lnTo>
                    <a:lnTo>
                      <a:pt x="98" y="0"/>
                    </a:lnTo>
                    <a:close/>
                  </a:path>
                </a:pathLst>
              </a:custGeom>
              <a:solidFill>
                <a:srgbClr val="0D0D0D">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82" name="Freeform 7"/>
              <p:cNvSpPr/>
              <p:nvPr/>
            </p:nvSpPr>
            <p:spPr bwMode="auto">
              <a:xfrm>
                <a:off x="1812925" y="4949825"/>
                <a:ext cx="369888" cy="488950"/>
              </a:xfrm>
              <a:custGeom>
                <a:avLst/>
                <a:gdLst>
                  <a:gd name="T0" fmla="*/ 203 w 233"/>
                  <a:gd name="T1" fmla="*/ 0 h 308"/>
                  <a:gd name="T2" fmla="*/ 203 w 233"/>
                  <a:gd name="T3" fmla="*/ 0 h 308"/>
                  <a:gd name="T4" fmla="*/ 182 w 233"/>
                  <a:gd name="T5" fmla="*/ 0 h 308"/>
                  <a:gd name="T6" fmla="*/ 157 w 233"/>
                  <a:gd name="T7" fmla="*/ 2 h 308"/>
                  <a:gd name="T8" fmla="*/ 129 w 233"/>
                  <a:gd name="T9" fmla="*/ 6 h 308"/>
                  <a:gd name="T10" fmla="*/ 114 w 233"/>
                  <a:gd name="T11" fmla="*/ 8 h 308"/>
                  <a:gd name="T12" fmla="*/ 99 w 233"/>
                  <a:gd name="T13" fmla="*/ 12 h 308"/>
                  <a:gd name="T14" fmla="*/ 85 w 233"/>
                  <a:gd name="T15" fmla="*/ 16 h 308"/>
                  <a:gd name="T16" fmla="*/ 70 w 233"/>
                  <a:gd name="T17" fmla="*/ 22 h 308"/>
                  <a:gd name="T18" fmla="*/ 56 w 233"/>
                  <a:gd name="T19" fmla="*/ 28 h 308"/>
                  <a:gd name="T20" fmla="*/ 43 w 233"/>
                  <a:gd name="T21" fmla="*/ 35 h 308"/>
                  <a:gd name="T22" fmla="*/ 30 w 233"/>
                  <a:gd name="T23" fmla="*/ 44 h 308"/>
                  <a:gd name="T24" fmla="*/ 19 w 233"/>
                  <a:gd name="T25" fmla="*/ 53 h 308"/>
                  <a:gd name="T26" fmla="*/ 9 w 233"/>
                  <a:gd name="T27" fmla="*/ 63 h 308"/>
                  <a:gd name="T28" fmla="*/ 0 w 233"/>
                  <a:gd name="T29" fmla="*/ 76 h 308"/>
                  <a:gd name="T30" fmla="*/ 233 w 233"/>
                  <a:gd name="T31" fmla="*/ 308 h 308"/>
                  <a:gd name="T32" fmla="*/ 233 w 233"/>
                  <a:gd name="T33" fmla="*/ 1 h 308"/>
                  <a:gd name="T34" fmla="*/ 225 w 233"/>
                  <a:gd name="T35" fmla="*/ 1 h 308"/>
                  <a:gd name="T36" fmla="*/ 225 w 233"/>
                  <a:gd name="T37" fmla="*/ 1 h 308"/>
                  <a:gd name="T38" fmla="*/ 203 w 233"/>
                  <a:gd name="T3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3" h="308">
                    <a:moveTo>
                      <a:pt x="203" y="0"/>
                    </a:moveTo>
                    <a:lnTo>
                      <a:pt x="203" y="0"/>
                    </a:lnTo>
                    <a:lnTo>
                      <a:pt x="182" y="0"/>
                    </a:lnTo>
                    <a:lnTo>
                      <a:pt x="157" y="2"/>
                    </a:lnTo>
                    <a:lnTo>
                      <a:pt x="129" y="6"/>
                    </a:lnTo>
                    <a:lnTo>
                      <a:pt x="114" y="8"/>
                    </a:lnTo>
                    <a:lnTo>
                      <a:pt x="99" y="12"/>
                    </a:lnTo>
                    <a:lnTo>
                      <a:pt x="85" y="16"/>
                    </a:lnTo>
                    <a:lnTo>
                      <a:pt x="70" y="22"/>
                    </a:lnTo>
                    <a:lnTo>
                      <a:pt x="56" y="28"/>
                    </a:lnTo>
                    <a:lnTo>
                      <a:pt x="43" y="35"/>
                    </a:lnTo>
                    <a:lnTo>
                      <a:pt x="30" y="44"/>
                    </a:lnTo>
                    <a:lnTo>
                      <a:pt x="19" y="53"/>
                    </a:lnTo>
                    <a:lnTo>
                      <a:pt x="9" y="63"/>
                    </a:lnTo>
                    <a:lnTo>
                      <a:pt x="0" y="76"/>
                    </a:lnTo>
                    <a:lnTo>
                      <a:pt x="233" y="308"/>
                    </a:lnTo>
                    <a:lnTo>
                      <a:pt x="233" y="1"/>
                    </a:lnTo>
                    <a:lnTo>
                      <a:pt x="225" y="1"/>
                    </a:lnTo>
                    <a:lnTo>
                      <a:pt x="225" y="1"/>
                    </a:lnTo>
                    <a:lnTo>
                      <a:pt x="203" y="0"/>
                    </a:lnTo>
                    <a:close/>
                  </a:path>
                </a:pathLst>
              </a:custGeom>
              <a:solidFill>
                <a:srgbClr val="0D0D0D">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grpSp>
        <p:sp>
          <p:nvSpPr>
            <p:cNvPr id="72" name="Freeform 118"/>
            <p:cNvSpPr/>
            <p:nvPr/>
          </p:nvSpPr>
          <p:spPr bwMode="auto">
            <a:xfrm>
              <a:off x="2254907" y="3357691"/>
              <a:ext cx="1310553" cy="1312181"/>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grpSp>
          <p:nvGrpSpPr>
            <p:cNvPr id="73" name="그룹 122"/>
            <p:cNvGrpSpPr/>
            <p:nvPr/>
          </p:nvGrpSpPr>
          <p:grpSpPr>
            <a:xfrm>
              <a:off x="2254907" y="3744678"/>
              <a:ext cx="416255" cy="925191"/>
              <a:chOff x="2209800" y="4519614"/>
              <a:chExt cx="406400" cy="903287"/>
            </a:xfrm>
            <a:solidFill>
              <a:schemeClr val="accent1">
                <a:lumMod val="50000"/>
              </a:schemeClr>
            </a:solidFill>
          </p:grpSpPr>
          <p:sp>
            <p:nvSpPr>
              <p:cNvPr id="79" name="Freeform 9"/>
              <p:cNvSpPr/>
              <p:nvPr/>
            </p:nvSpPr>
            <p:spPr bwMode="auto">
              <a:xfrm>
                <a:off x="2209800" y="4519614"/>
                <a:ext cx="171450" cy="385763"/>
              </a:xfrm>
              <a:custGeom>
                <a:avLst/>
                <a:gdLst>
                  <a:gd name="T0" fmla="*/ 0 w 108"/>
                  <a:gd name="T1" fmla="*/ 0 h 243"/>
                  <a:gd name="T2" fmla="*/ 0 w 108"/>
                  <a:gd name="T3" fmla="*/ 243 h 243"/>
                  <a:gd name="T4" fmla="*/ 0 w 108"/>
                  <a:gd name="T5" fmla="*/ 243 h 243"/>
                  <a:gd name="T6" fmla="*/ 11 w 108"/>
                  <a:gd name="T7" fmla="*/ 242 h 243"/>
                  <a:gd name="T8" fmla="*/ 22 w 108"/>
                  <a:gd name="T9" fmla="*/ 239 h 243"/>
                  <a:gd name="T10" fmla="*/ 33 w 108"/>
                  <a:gd name="T11" fmla="*/ 234 h 243"/>
                  <a:gd name="T12" fmla="*/ 42 w 108"/>
                  <a:gd name="T13" fmla="*/ 230 h 243"/>
                  <a:gd name="T14" fmla="*/ 51 w 108"/>
                  <a:gd name="T15" fmla="*/ 224 h 243"/>
                  <a:gd name="T16" fmla="*/ 61 w 108"/>
                  <a:gd name="T17" fmla="*/ 218 h 243"/>
                  <a:gd name="T18" fmla="*/ 69 w 108"/>
                  <a:gd name="T19" fmla="*/ 210 h 243"/>
                  <a:gd name="T20" fmla="*/ 77 w 108"/>
                  <a:gd name="T21" fmla="*/ 203 h 243"/>
                  <a:gd name="T22" fmla="*/ 83 w 108"/>
                  <a:gd name="T23" fmla="*/ 195 h 243"/>
                  <a:gd name="T24" fmla="*/ 89 w 108"/>
                  <a:gd name="T25" fmla="*/ 185 h 243"/>
                  <a:gd name="T26" fmla="*/ 94 w 108"/>
                  <a:gd name="T27" fmla="*/ 176 h 243"/>
                  <a:gd name="T28" fmla="*/ 100 w 108"/>
                  <a:gd name="T29" fmla="*/ 165 h 243"/>
                  <a:gd name="T30" fmla="*/ 103 w 108"/>
                  <a:gd name="T31" fmla="*/ 155 h 243"/>
                  <a:gd name="T32" fmla="*/ 106 w 108"/>
                  <a:gd name="T33" fmla="*/ 145 h 243"/>
                  <a:gd name="T34" fmla="*/ 107 w 108"/>
                  <a:gd name="T35" fmla="*/ 133 h 243"/>
                  <a:gd name="T36" fmla="*/ 108 w 108"/>
                  <a:gd name="T37" fmla="*/ 122 h 243"/>
                  <a:gd name="T38" fmla="*/ 108 w 108"/>
                  <a:gd name="T39" fmla="*/ 122 h 243"/>
                  <a:gd name="T40" fmla="*/ 107 w 108"/>
                  <a:gd name="T41" fmla="*/ 110 h 243"/>
                  <a:gd name="T42" fmla="*/ 106 w 108"/>
                  <a:gd name="T43" fmla="*/ 99 h 243"/>
                  <a:gd name="T44" fmla="*/ 103 w 108"/>
                  <a:gd name="T45" fmla="*/ 88 h 243"/>
                  <a:gd name="T46" fmla="*/ 100 w 108"/>
                  <a:gd name="T47" fmla="*/ 77 h 243"/>
                  <a:gd name="T48" fmla="*/ 94 w 108"/>
                  <a:gd name="T49" fmla="*/ 67 h 243"/>
                  <a:gd name="T50" fmla="*/ 89 w 108"/>
                  <a:gd name="T51" fmla="*/ 58 h 243"/>
                  <a:gd name="T52" fmla="*/ 83 w 108"/>
                  <a:gd name="T53" fmla="*/ 48 h 243"/>
                  <a:gd name="T54" fmla="*/ 77 w 108"/>
                  <a:gd name="T55" fmla="*/ 40 h 243"/>
                  <a:gd name="T56" fmla="*/ 69 w 108"/>
                  <a:gd name="T57" fmla="*/ 32 h 243"/>
                  <a:gd name="T58" fmla="*/ 61 w 108"/>
                  <a:gd name="T59" fmla="*/ 25 h 243"/>
                  <a:gd name="T60" fmla="*/ 51 w 108"/>
                  <a:gd name="T61" fmla="*/ 19 h 243"/>
                  <a:gd name="T62" fmla="*/ 42 w 108"/>
                  <a:gd name="T63" fmla="*/ 13 h 243"/>
                  <a:gd name="T64" fmla="*/ 33 w 108"/>
                  <a:gd name="T65" fmla="*/ 9 h 243"/>
                  <a:gd name="T66" fmla="*/ 22 w 108"/>
                  <a:gd name="T67" fmla="*/ 4 h 243"/>
                  <a:gd name="T68" fmla="*/ 11 w 108"/>
                  <a:gd name="T69" fmla="*/ 1 h 243"/>
                  <a:gd name="T70" fmla="*/ 0 w 108"/>
                  <a:gd name="T71"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8" h="243">
                    <a:moveTo>
                      <a:pt x="0" y="0"/>
                    </a:moveTo>
                    <a:lnTo>
                      <a:pt x="0" y="243"/>
                    </a:lnTo>
                    <a:lnTo>
                      <a:pt x="0" y="243"/>
                    </a:lnTo>
                    <a:lnTo>
                      <a:pt x="11" y="242"/>
                    </a:lnTo>
                    <a:lnTo>
                      <a:pt x="22" y="239"/>
                    </a:lnTo>
                    <a:lnTo>
                      <a:pt x="33" y="234"/>
                    </a:lnTo>
                    <a:lnTo>
                      <a:pt x="42" y="230"/>
                    </a:lnTo>
                    <a:lnTo>
                      <a:pt x="51" y="224"/>
                    </a:lnTo>
                    <a:lnTo>
                      <a:pt x="61" y="218"/>
                    </a:lnTo>
                    <a:lnTo>
                      <a:pt x="69" y="210"/>
                    </a:lnTo>
                    <a:lnTo>
                      <a:pt x="77" y="203"/>
                    </a:lnTo>
                    <a:lnTo>
                      <a:pt x="83" y="195"/>
                    </a:lnTo>
                    <a:lnTo>
                      <a:pt x="89" y="185"/>
                    </a:lnTo>
                    <a:lnTo>
                      <a:pt x="94" y="176"/>
                    </a:lnTo>
                    <a:lnTo>
                      <a:pt x="100" y="165"/>
                    </a:lnTo>
                    <a:lnTo>
                      <a:pt x="103" y="155"/>
                    </a:lnTo>
                    <a:lnTo>
                      <a:pt x="106" y="145"/>
                    </a:lnTo>
                    <a:lnTo>
                      <a:pt x="107" y="133"/>
                    </a:lnTo>
                    <a:lnTo>
                      <a:pt x="108" y="122"/>
                    </a:lnTo>
                    <a:lnTo>
                      <a:pt x="108" y="122"/>
                    </a:lnTo>
                    <a:lnTo>
                      <a:pt x="107" y="110"/>
                    </a:lnTo>
                    <a:lnTo>
                      <a:pt x="106" y="99"/>
                    </a:lnTo>
                    <a:lnTo>
                      <a:pt x="103" y="88"/>
                    </a:lnTo>
                    <a:lnTo>
                      <a:pt x="100" y="77"/>
                    </a:lnTo>
                    <a:lnTo>
                      <a:pt x="94" y="67"/>
                    </a:lnTo>
                    <a:lnTo>
                      <a:pt x="89" y="58"/>
                    </a:lnTo>
                    <a:lnTo>
                      <a:pt x="83" y="48"/>
                    </a:lnTo>
                    <a:lnTo>
                      <a:pt x="77" y="40"/>
                    </a:lnTo>
                    <a:lnTo>
                      <a:pt x="69" y="32"/>
                    </a:lnTo>
                    <a:lnTo>
                      <a:pt x="61" y="25"/>
                    </a:lnTo>
                    <a:lnTo>
                      <a:pt x="51" y="19"/>
                    </a:lnTo>
                    <a:lnTo>
                      <a:pt x="42" y="13"/>
                    </a:lnTo>
                    <a:lnTo>
                      <a:pt x="33" y="9"/>
                    </a:lnTo>
                    <a:lnTo>
                      <a:pt x="22" y="4"/>
                    </a:lnTo>
                    <a:lnTo>
                      <a:pt x="11" y="1"/>
                    </a:lnTo>
                    <a:lnTo>
                      <a:pt x="0" y="0"/>
                    </a:lnTo>
                    <a:close/>
                  </a:path>
                </a:pathLst>
              </a:custGeom>
              <a:solidFill>
                <a:srgbClr val="0D0D0D">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80" name="Freeform 11"/>
              <p:cNvSpPr/>
              <p:nvPr/>
            </p:nvSpPr>
            <p:spPr bwMode="auto">
              <a:xfrm>
                <a:off x="2209800" y="4935538"/>
                <a:ext cx="406400" cy="487363"/>
              </a:xfrm>
              <a:custGeom>
                <a:avLst/>
                <a:gdLst>
                  <a:gd name="T0" fmla="*/ 35 w 256"/>
                  <a:gd name="T1" fmla="*/ 0 h 307"/>
                  <a:gd name="T2" fmla="*/ 0 w 256"/>
                  <a:gd name="T3" fmla="*/ 0 h 307"/>
                  <a:gd name="T4" fmla="*/ 0 w 256"/>
                  <a:gd name="T5" fmla="*/ 307 h 307"/>
                  <a:gd name="T6" fmla="*/ 126 w 256"/>
                  <a:gd name="T7" fmla="*/ 307 h 307"/>
                  <a:gd name="T8" fmla="*/ 126 w 256"/>
                  <a:gd name="T9" fmla="*/ 215 h 307"/>
                  <a:gd name="T10" fmla="*/ 144 w 256"/>
                  <a:gd name="T11" fmla="*/ 215 h 307"/>
                  <a:gd name="T12" fmla="*/ 144 w 256"/>
                  <a:gd name="T13" fmla="*/ 307 h 307"/>
                  <a:gd name="T14" fmla="*/ 256 w 256"/>
                  <a:gd name="T15" fmla="*/ 307 h 307"/>
                  <a:gd name="T16" fmla="*/ 256 w 256"/>
                  <a:gd name="T17" fmla="*/ 134 h 307"/>
                  <a:gd name="T18" fmla="*/ 256 w 256"/>
                  <a:gd name="T19" fmla="*/ 134 h 307"/>
                  <a:gd name="T20" fmla="*/ 255 w 256"/>
                  <a:gd name="T21" fmla="*/ 128 h 307"/>
                  <a:gd name="T22" fmla="*/ 255 w 256"/>
                  <a:gd name="T23" fmla="*/ 128 h 307"/>
                  <a:gd name="T24" fmla="*/ 255 w 256"/>
                  <a:gd name="T25" fmla="*/ 123 h 307"/>
                  <a:gd name="T26" fmla="*/ 255 w 256"/>
                  <a:gd name="T27" fmla="*/ 123 h 307"/>
                  <a:gd name="T28" fmla="*/ 254 w 256"/>
                  <a:gd name="T29" fmla="*/ 121 h 307"/>
                  <a:gd name="T30" fmla="*/ 254 w 256"/>
                  <a:gd name="T31" fmla="*/ 121 h 307"/>
                  <a:gd name="T32" fmla="*/ 253 w 256"/>
                  <a:gd name="T33" fmla="*/ 113 h 307"/>
                  <a:gd name="T34" fmla="*/ 251 w 256"/>
                  <a:gd name="T35" fmla="*/ 104 h 307"/>
                  <a:gd name="T36" fmla="*/ 248 w 256"/>
                  <a:gd name="T37" fmla="*/ 97 h 307"/>
                  <a:gd name="T38" fmla="*/ 244 w 256"/>
                  <a:gd name="T39" fmla="*/ 90 h 307"/>
                  <a:gd name="T40" fmla="*/ 240 w 256"/>
                  <a:gd name="T41" fmla="*/ 82 h 307"/>
                  <a:gd name="T42" fmla="*/ 235 w 256"/>
                  <a:gd name="T43" fmla="*/ 76 h 307"/>
                  <a:gd name="T44" fmla="*/ 225 w 256"/>
                  <a:gd name="T45" fmla="*/ 63 h 307"/>
                  <a:gd name="T46" fmla="*/ 212 w 256"/>
                  <a:gd name="T47" fmla="*/ 53 h 307"/>
                  <a:gd name="T48" fmla="*/ 199 w 256"/>
                  <a:gd name="T49" fmla="*/ 44 h 307"/>
                  <a:gd name="T50" fmla="*/ 184 w 256"/>
                  <a:gd name="T51" fmla="*/ 35 h 307"/>
                  <a:gd name="T52" fmla="*/ 169 w 256"/>
                  <a:gd name="T53" fmla="*/ 28 h 307"/>
                  <a:gd name="T54" fmla="*/ 152 w 256"/>
                  <a:gd name="T55" fmla="*/ 22 h 307"/>
                  <a:gd name="T56" fmla="*/ 135 w 256"/>
                  <a:gd name="T57" fmla="*/ 16 h 307"/>
                  <a:gd name="T58" fmla="*/ 119 w 256"/>
                  <a:gd name="T59" fmla="*/ 12 h 307"/>
                  <a:gd name="T60" fmla="*/ 103 w 256"/>
                  <a:gd name="T61" fmla="*/ 8 h 307"/>
                  <a:gd name="T62" fmla="*/ 72 w 256"/>
                  <a:gd name="T63" fmla="*/ 4 h 307"/>
                  <a:gd name="T64" fmla="*/ 46 w 256"/>
                  <a:gd name="T65" fmla="*/ 1 h 307"/>
                  <a:gd name="T66" fmla="*/ 46 w 256"/>
                  <a:gd name="T67" fmla="*/ 1 h 307"/>
                  <a:gd name="T68" fmla="*/ 40 w 256"/>
                  <a:gd name="T69" fmla="*/ 0 h 307"/>
                  <a:gd name="T70" fmla="*/ 35 w 256"/>
                  <a:gd name="T71"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307">
                    <a:moveTo>
                      <a:pt x="35" y="0"/>
                    </a:moveTo>
                    <a:lnTo>
                      <a:pt x="0" y="0"/>
                    </a:lnTo>
                    <a:lnTo>
                      <a:pt x="0" y="307"/>
                    </a:lnTo>
                    <a:lnTo>
                      <a:pt x="126" y="307"/>
                    </a:lnTo>
                    <a:lnTo>
                      <a:pt x="126" y="215"/>
                    </a:lnTo>
                    <a:lnTo>
                      <a:pt x="144" y="215"/>
                    </a:lnTo>
                    <a:lnTo>
                      <a:pt x="144" y="307"/>
                    </a:lnTo>
                    <a:lnTo>
                      <a:pt x="256" y="307"/>
                    </a:lnTo>
                    <a:lnTo>
                      <a:pt x="256" y="134"/>
                    </a:lnTo>
                    <a:lnTo>
                      <a:pt x="256" y="134"/>
                    </a:lnTo>
                    <a:lnTo>
                      <a:pt x="255" y="128"/>
                    </a:lnTo>
                    <a:lnTo>
                      <a:pt x="255" y="128"/>
                    </a:lnTo>
                    <a:lnTo>
                      <a:pt x="255" y="123"/>
                    </a:lnTo>
                    <a:lnTo>
                      <a:pt x="255" y="123"/>
                    </a:lnTo>
                    <a:lnTo>
                      <a:pt x="254" y="121"/>
                    </a:lnTo>
                    <a:lnTo>
                      <a:pt x="254" y="121"/>
                    </a:lnTo>
                    <a:lnTo>
                      <a:pt x="253" y="113"/>
                    </a:lnTo>
                    <a:lnTo>
                      <a:pt x="251" y="104"/>
                    </a:lnTo>
                    <a:lnTo>
                      <a:pt x="248" y="97"/>
                    </a:lnTo>
                    <a:lnTo>
                      <a:pt x="244" y="90"/>
                    </a:lnTo>
                    <a:lnTo>
                      <a:pt x="240" y="82"/>
                    </a:lnTo>
                    <a:lnTo>
                      <a:pt x="235" y="76"/>
                    </a:lnTo>
                    <a:lnTo>
                      <a:pt x="225" y="63"/>
                    </a:lnTo>
                    <a:lnTo>
                      <a:pt x="212" y="53"/>
                    </a:lnTo>
                    <a:lnTo>
                      <a:pt x="199" y="44"/>
                    </a:lnTo>
                    <a:lnTo>
                      <a:pt x="184" y="35"/>
                    </a:lnTo>
                    <a:lnTo>
                      <a:pt x="169" y="28"/>
                    </a:lnTo>
                    <a:lnTo>
                      <a:pt x="152" y="22"/>
                    </a:lnTo>
                    <a:lnTo>
                      <a:pt x="135" y="16"/>
                    </a:lnTo>
                    <a:lnTo>
                      <a:pt x="119" y="12"/>
                    </a:lnTo>
                    <a:lnTo>
                      <a:pt x="103" y="8"/>
                    </a:lnTo>
                    <a:lnTo>
                      <a:pt x="72" y="4"/>
                    </a:lnTo>
                    <a:lnTo>
                      <a:pt x="46" y="1"/>
                    </a:lnTo>
                    <a:lnTo>
                      <a:pt x="46" y="1"/>
                    </a:lnTo>
                    <a:lnTo>
                      <a:pt x="40" y="0"/>
                    </a:lnTo>
                    <a:lnTo>
                      <a:pt x="35" y="0"/>
                    </a:lnTo>
                    <a:close/>
                  </a:path>
                </a:pathLst>
              </a:custGeom>
              <a:solidFill>
                <a:srgbClr val="0D0D0D">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grpSp>
        <p:sp>
          <p:nvSpPr>
            <p:cNvPr id="90" name="Freeform 118"/>
            <p:cNvSpPr/>
            <p:nvPr/>
          </p:nvSpPr>
          <p:spPr bwMode="auto">
            <a:xfrm flipV="1">
              <a:off x="2267915" y="1971527"/>
              <a:ext cx="1310554" cy="1312181"/>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grpSp>
      <p:cxnSp>
        <p:nvCxnSpPr>
          <p:cNvPr id="96" name="直接连接符 95"/>
          <p:cNvCxnSpPr/>
          <p:nvPr/>
        </p:nvCxnSpPr>
        <p:spPr>
          <a:xfrm>
            <a:off x="4517571" y="2625157"/>
            <a:ext cx="7674429" cy="0"/>
          </a:xfrm>
          <a:prstGeom prst="line">
            <a:avLst/>
          </a:prstGeom>
          <a:ln w="19050">
            <a:solidFill>
              <a:srgbClr val="E6E6E6"/>
            </a:solidFill>
          </a:ln>
        </p:spPr>
        <p:style>
          <a:lnRef idx="1">
            <a:schemeClr val="accent1"/>
          </a:lnRef>
          <a:fillRef idx="0">
            <a:schemeClr val="accent1"/>
          </a:fillRef>
          <a:effectRef idx="0">
            <a:schemeClr val="accent1"/>
          </a:effectRef>
          <a:fontRef idx="minor">
            <a:schemeClr val="tx1"/>
          </a:fontRef>
        </p:style>
      </p:cxnSp>
      <p:sp>
        <p:nvSpPr>
          <p:cNvPr id="99" name="文本框 98"/>
          <p:cNvSpPr txBox="1"/>
          <p:nvPr/>
        </p:nvSpPr>
        <p:spPr>
          <a:xfrm>
            <a:off x="2523573" y="1833942"/>
            <a:ext cx="7663258" cy="830997"/>
          </a:xfrm>
          <a:prstGeom prst="rect">
            <a:avLst/>
          </a:prstGeom>
          <a:noFill/>
        </p:spPr>
        <p:txBody>
          <a:bodyPr wrap="square" rtlCol="0">
            <a:spAutoFit/>
          </a:bodyPr>
          <a:lstStyle/>
          <a:p>
            <a:r>
              <a:rPr lang="zh-CN" altLang="en-US" sz="4800" b="1" spc="300" dirty="0">
                <a:solidFill>
                  <a:srgbClr val="1F4E79"/>
                </a:solidFill>
                <a:latin typeface="微软雅黑" panose="020B0503020204020204" charset="-122"/>
                <a:ea typeface="微软雅黑" panose="020B0503020204020204" charset="-122"/>
                <a:cs typeface="微软雅黑" panose="020B0503020204020204" charset="-122"/>
              </a:rPr>
              <a:t>项目四 </a:t>
            </a:r>
            <a:r>
              <a:rPr lang="zh-CN" altLang="zh-CN" sz="4800" b="1" spc="300" dirty="0">
                <a:solidFill>
                  <a:srgbClr val="1F4E79"/>
                </a:solidFill>
                <a:latin typeface="微软雅黑" panose="020B0503020204020204" charset="-122"/>
                <a:ea typeface="微软雅黑" panose="020B0503020204020204" charset="-122"/>
                <a:cs typeface="微软雅黑" panose="020B0503020204020204" charset="-122"/>
              </a:rPr>
              <a:t>工程常用机构识别</a:t>
            </a:r>
            <a:endParaRPr lang="zh-CN" altLang="en-US" sz="4800" b="1" spc="300" dirty="0">
              <a:solidFill>
                <a:srgbClr val="1F4E79"/>
              </a:solidFill>
              <a:latin typeface="微软雅黑" panose="020B0503020204020204" charset="-122"/>
              <a:ea typeface="微软雅黑" panose="020B0503020204020204" charset="-122"/>
              <a:cs typeface="微软雅黑" panose="020B0503020204020204" charset="-122"/>
              <a:sym typeface="+mn-lt"/>
            </a:endParaRPr>
          </a:p>
        </p:txBody>
      </p:sp>
      <p:grpSp>
        <p:nvGrpSpPr>
          <p:cNvPr id="117" name="组合 116"/>
          <p:cNvGrpSpPr/>
          <p:nvPr/>
        </p:nvGrpSpPr>
        <p:grpSpPr>
          <a:xfrm>
            <a:off x="10186831" y="1856740"/>
            <a:ext cx="783189" cy="864237"/>
            <a:chOff x="9473648" y="1406690"/>
            <a:chExt cx="1107403" cy="1222002"/>
          </a:xfrm>
        </p:grpSpPr>
        <p:pic>
          <p:nvPicPr>
            <p:cNvPr id="114" name="图片 1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16" name="图片 1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sp>
        <p:nvSpPr>
          <p:cNvPr id="2" name="日期占位符 1">
            <a:extLst>
              <a:ext uri="{FF2B5EF4-FFF2-40B4-BE49-F238E27FC236}">
                <a16:creationId xmlns:a16="http://schemas.microsoft.com/office/drawing/2014/main" id="{8BC45D4D-6AD4-288D-DD41-8DC8ECDC2AF8}"/>
              </a:ext>
            </a:extLst>
          </p:cNvPr>
          <p:cNvSpPr>
            <a:spLocks noGrp="1"/>
          </p:cNvSpPr>
          <p:nvPr>
            <p:ph type="dt" sz="half" idx="10"/>
          </p:nvPr>
        </p:nvSpPr>
        <p:spPr/>
        <p:txBody>
          <a:bodyPr/>
          <a:lstStyle/>
          <a:p>
            <a:fld id="{C186BC90-DBA1-4583-8DAF-049AC11A8850}"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9787CA22-DF28-5029-6419-03DC2BCADC02}"/>
              </a:ext>
            </a:extLst>
          </p:cNvPr>
          <p:cNvSpPr>
            <a:spLocks noGrp="1"/>
          </p:cNvSpPr>
          <p:nvPr>
            <p:ph type="sldNum" sz="quarter" idx="12"/>
          </p:nvPr>
        </p:nvSpPr>
        <p:spPr/>
        <p:txBody>
          <a:bodyPr/>
          <a:lstStyle/>
          <a:p>
            <a:fld id="{49AE70B2-8BF9-45C0-BB95-33D1B9D3A854}" type="slidenum">
              <a:rPr lang="zh-CN" altLang="en-US" smtClean="0"/>
              <a:t>1</a:t>
            </a:fld>
            <a:endParaRPr lang="zh-CN" altLang="en-US" dirty="0"/>
          </a:p>
        </p:txBody>
      </p:sp>
      <p:sp>
        <p:nvSpPr>
          <p:cNvPr id="6" name="文本框 5">
            <a:extLst>
              <a:ext uri="{FF2B5EF4-FFF2-40B4-BE49-F238E27FC236}">
                <a16:creationId xmlns:a16="http://schemas.microsoft.com/office/drawing/2014/main" id="{238221DF-F1D7-CFAE-C840-A6BEF2661DB8}"/>
              </a:ext>
            </a:extLst>
          </p:cNvPr>
          <p:cNvSpPr txBox="1"/>
          <p:nvPr/>
        </p:nvSpPr>
        <p:spPr>
          <a:xfrm>
            <a:off x="3774756" y="3132862"/>
            <a:ext cx="6105524" cy="1308884"/>
          </a:xfrm>
          <a:prstGeom prst="rect">
            <a:avLst/>
          </a:prstGeom>
          <a:noFill/>
        </p:spPr>
        <p:txBody>
          <a:bodyPr wrap="square">
            <a:spAutoFit/>
          </a:bodyPr>
          <a:lstStyle/>
          <a:p>
            <a:pPr marL="285750" indent="-285750">
              <a:lnSpc>
                <a:spcPct val="150000"/>
              </a:lnSpc>
              <a:buFont typeface="Wingdings" panose="05000000000000000000" pitchFamily="2" charset="2"/>
              <a:buChar char="n"/>
            </a:pPr>
            <a:r>
              <a:rPr lang="zh-CN" altLang="en-US" sz="2800" dirty="0">
                <a:solidFill>
                  <a:srgbClr val="C00000"/>
                </a:solidFill>
                <a:latin typeface="微软雅黑" panose="020B0503020204020204" charset="-122"/>
                <a:ea typeface="微软雅黑" panose="020B0503020204020204" charset="-122"/>
                <a:cs typeface="微软雅黑" panose="020B0503020204020204" charset="-122"/>
              </a:rPr>
              <a:t>任务一  </a:t>
            </a:r>
            <a:r>
              <a:rPr lang="zh-CN" altLang="zh-CN" sz="2800" dirty="0">
                <a:solidFill>
                  <a:srgbClr val="C00000"/>
                </a:solidFill>
                <a:latin typeface="微软雅黑" panose="020B0503020204020204" charset="-122"/>
                <a:ea typeface="微软雅黑" panose="020B0503020204020204" charset="-122"/>
              </a:rPr>
              <a:t>平面机构的知识储备</a:t>
            </a:r>
            <a:endParaRPr lang="en-US" altLang="zh-CN" sz="2800" dirty="0">
              <a:solidFill>
                <a:srgbClr val="C00000"/>
              </a:solidFill>
              <a:latin typeface="微软雅黑" panose="020B0503020204020204" charset="-122"/>
              <a:ea typeface="微软雅黑" panose="020B0503020204020204" charset="-122"/>
            </a:endParaRPr>
          </a:p>
          <a:p>
            <a:pPr marL="285750" indent="-285750">
              <a:lnSpc>
                <a:spcPct val="150000"/>
              </a:lnSpc>
              <a:buFont typeface="Wingdings" panose="05000000000000000000" pitchFamily="2" charset="2"/>
              <a:buChar char="n"/>
            </a:pPr>
            <a:r>
              <a:rPr lang="zh-CN" altLang="en-US" sz="2800" dirty="0">
                <a:solidFill>
                  <a:srgbClr val="C00000"/>
                </a:solidFill>
                <a:latin typeface="微软雅黑" panose="020B0503020204020204" charset="-122"/>
                <a:ea typeface="微软雅黑" panose="020B0503020204020204" charset="-122"/>
              </a:rPr>
              <a:t>任务二  </a:t>
            </a:r>
            <a:r>
              <a:rPr lang="zh-CN" altLang="zh-CN" sz="2800" dirty="0">
                <a:solidFill>
                  <a:srgbClr val="C00000"/>
                </a:solidFill>
                <a:latin typeface="微软雅黑" panose="020B0503020204020204" charset="-122"/>
                <a:ea typeface="微软雅黑" panose="020B0503020204020204" charset="-122"/>
              </a:rPr>
              <a:t>常用机构的识别</a:t>
            </a:r>
            <a:endParaRPr lang="zh-CN" altLang="en-US" sz="2800" dirty="0">
              <a:solidFill>
                <a:srgbClr val="C00000"/>
              </a:solidFill>
              <a:latin typeface="微软雅黑" panose="020B0503020204020204" charset="-122"/>
              <a:ea typeface="微软雅黑" panose="020B0503020204020204"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wipe(left)">
                                      <p:cBhvr>
                                        <p:cTn id="11" dur="500"/>
                                        <p:tgtEl>
                                          <p:spTgt spid="9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wipe(left)">
                                      <p:cBhvr>
                                        <p:cTn id="15" dur="500"/>
                                        <p:tgtEl>
                                          <p:spTgt spid="99"/>
                                        </p:tgtEl>
                                      </p:cBhvr>
                                    </p:animEffect>
                                  </p:childTnLst>
                                </p:cTn>
                              </p:par>
                              <p:par>
                                <p:cTn id="16" presetID="22" presetClass="entr" presetSubtype="8" fill="hold" nodeType="withEffect">
                                  <p:stCondLst>
                                    <p:cond delay="250"/>
                                  </p:stCondLst>
                                  <p:childTnLst>
                                    <p:set>
                                      <p:cBhvr>
                                        <p:cTn id="17" dur="1" fill="hold">
                                          <p:stCondLst>
                                            <p:cond delay="0"/>
                                          </p:stCondLst>
                                        </p:cTn>
                                        <p:tgtEl>
                                          <p:spTgt spid="117"/>
                                        </p:tgtEl>
                                        <p:attrNameLst>
                                          <p:attrName>style.visibility</p:attrName>
                                        </p:attrNameLst>
                                      </p:cBhvr>
                                      <p:to>
                                        <p:strVal val="visible"/>
                                      </p:to>
                                    </p:set>
                                    <p:animEffect transition="in" filter="wipe(left)">
                                      <p:cBhvr>
                                        <p:cTn id="18" dur="250"/>
                                        <p:tgtEl>
                                          <p:spTgt spid="11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F899C8A-F5C0-69FF-AE0B-F717F5C06B57}"/>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B2F0A54C-EF34-A882-E577-A45E9203F1A5}"/>
              </a:ext>
            </a:extLst>
          </p:cNvPr>
          <p:cNvSpPr>
            <a:spLocks noGrp="1"/>
          </p:cNvSpPr>
          <p:nvPr>
            <p:ph type="sldNum" sz="quarter" idx="12"/>
          </p:nvPr>
        </p:nvSpPr>
        <p:spPr/>
        <p:txBody>
          <a:bodyPr/>
          <a:lstStyle/>
          <a:p>
            <a:fld id="{49AE70B2-8BF9-45C0-BB95-33D1B9D3A854}" type="slidenum">
              <a:rPr lang="zh-CN" altLang="en-US" smtClean="0"/>
              <a:t>10</a:t>
            </a:fld>
            <a:endParaRPr lang="zh-CN" altLang="en-US"/>
          </a:p>
        </p:txBody>
      </p:sp>
      <p:sp>
        <p:nvSpPr>
          <p:cNvPr id="4" name="矩形 3">
            <a:extLst>
              <a:ext uri="{FF2B5EF4-FFF2-40B4-BE49-F238E27FC236}">
                <a16:creationId xmlns:a16="http://schemas.microsoft.com/office/drawing/2014/main" id="{2F35254C-53FB-70A7-BE75-0CFDB4EDDA9B}"/>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B38A9AA2-6BCF-E48A-5C6D-8AEC6E51EE55}"/>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39F1C4B7-8946-9B0D-3E54-E8FF97365B66}"/>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平面机构的知识储备</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1295B0AD-8BD6-D56F-DC2E-C9D16EF5530B}"/>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F717F256-9ED7-A349-5C95-C022275C8E42}"/>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739DFA18-36F3-0365-A48E-6C04B2F5BE0F}"/>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66CEB258-9581-B96C-EFDF-258C6217D2B5}"/>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A5906016-378A-12F2-BC68-34E6AC4F8C21}"/>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197F0270-67BE-4351-F53B-24E97D01243C}"/>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4" name="文本框 13">
            <a:extLst>
              <a:ext uri="{FF2B5EF4-FFF2-40B4-BE49-F238E27FC236}">
                <a16:creationId xmlns:a16="http://schemas.microsoft.com/office/drawing/2014/main" id="{DA54C295-D588-5E36-9FDC-ACB9F1649435}"/>
              </a:ext>
            </a:extLst>
          </p:cNvPr>
          <p:cNvSpPr txBox="1"/>
          <p:nvPr/>
        </p:nvSpPr>
        <p:spPr>
          <a:xfrm>
            <a:off x="1218372" y="817245"/>
            <a:ext cx="10269616" cy="1938992"/>
          </a:xfrm>
          <a:prstGeom prst="rect">
            <a:avLst/>
          </a:prstGeom>
          <a:noFill/>
        </p:spPr>
        <p:txBody>
          <a:bodyPr wrap="square">
            <a:spAutoFit/>
          </a:bodyPr>
          <a:lstStyle/>
          <a:p>
            <a:pPr indent="266700" algn="l"/>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平面运动副的表示方法</a:t>
            </a: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两构件组成转动副时，转动副的结构及简化画法如图</a:t>
            </a:r>
            <a:r>
              <a:rPr lang="en-US" altLang="zh-CN" sz="2400" kern="100" dirty="0">
                <a:effectLst/>
                <a:latin typeface="微软雅黑" panose="020B0503020204020204" pitchFamily="34" charset="-122"/>
                <a:ea typeface="微软雅黑" panose="020B0503020204020204" pitchFamily="34" charset="-122"/>
              </a:rPr>
              <a:t>4-5</a:t>
            </a:r>
            <a:r>
              <a:rPr lang="zh-CN" altLang="zh-CN" sz="2400" kern="100" dirty="0">
                <a:effectLst/>
                <a:latin typeface="微软雅黑" panose="020B0503020204020204" pitchFamily="34" charset="-122"/>
                <a:ea typeface="微软雅黑" panose="020B0503020204020204" pitchFamily="34" charset="-122"/>
              </a:rPr>
              <a:t>所示，画有斜线的构件代表机架。</a:t>
            </a: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两构件组成移动副时，其表示方法如图</a:t>
            </a:r>
            <a:r>
              <a:rPr lang="en-US" altLang="zh-CN" sz="2400" kern="100" dirty="0">
                <a:effectLst/>
                <a:latin typeface="微软雅黑" panose="020B0503020204020204" pitchFamily="34" charset="-122"/>
                <a:ea typeface="微软雅黑" panose="020B0503020204020204" pitchFamily="34" charset="-122"/>
              </a:rPr>
              <a:t>4-6</a:t>
            </a:r>
            <a:r>
              <a:rPr lang="zh-CN" altLang="zh-CN" sz="2400" kern="100" dirty="0">
                <a:effectLst/>
                <a:latin typeface="微软雅黑" panose="020B0503020204020204" pitchFamily="34" charset="-122"/>
                <a:ea typeface="微软雅黑" panose="020B0503020204020204" pitchFamily="34" charset="-122"/>
              </a:rPr>
              <a:t>所示，画有斜线的构件代表机架。</a:t>
            </a:r>
          </a:p>
        </p:txBody>
      </p:sp>
      <p:sp>
        <p:nvSpPr>
          <p:cNvPr id="15" name="矩形 14">
            <a:extLst>
              <a:ext uri="{FF2B5EF4-FFF2-40B4-BE49-F238E27FC236}">
                <a16:creationId xmlns:a16="http://schemas.microsoft.com/office/drawing/2014/main" id="{12A0C991-0E47-1EE8-518B-446E096DDA13}"/>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6" name="组合 15">
            <a:extLst>
              <a:ext uri="{FF2B5EF4-FFF2-40B4-BE49-F238E27FC236}">
                <a16:creationId xmlns:a16="http://schemas.microsoft.com/office/drawing/2014/main" id="{33ACF399-70B5-1D21-BDCA-1A46EC3480F4}"/>
              </a:ext>
            </a:extLst>
          </p:cNvPr>
          <p:cNvGrpSpPr/>
          <p:nvPr/>
        </p:nvGrpSpPr>
        <p:grpSpPr>
          <a:xfrm>
            <a:off x="0" y="0"/>
            <a:ext cx="1376624" cy="1371254"/>
            <a:chOff x="0" y="0"/>
            <a:chExt cx="1376624" cy="1371254"/>
          </a:xfrm>
        </p:grpSpPr>
        <p:sp>
          <p:nvSpPr>
            <p:cNvPr id="17" name="Freeform 113">
              <a:extLst>
                <a:ext uri="{FF2B5EF4-FFF2-40B4-BE49-F238E27FC236}">
                  <a16:creationId xmlns:a16="http://schemas.microsoft.com/office/drawing/2014/main" id="{781D1FFC-FF1D-C2BF-017B-71BDE9A49A0C}"/>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4">
              <a:extLst>
                <a:ext uri="{FF2B5EF4-FFF2-40B4-BE49-F238E27FC236}">
                  <a16:creationId xmlns:a16="http://schemas.microsoft.com/office/drawing/2014/main" id="{F1A09DF2-90EE-CE46-0E42-C42A345FBFDB}"/>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9" name="Freeform 115">
              <a:extLst>
                <a:ext uri="{FF2B5EF4-FFF2-40B4-BE49-F238E27FC236}">
                  <a16:creationId xmlns:a16="http://schemas.microsoft.com/office/drawing/2014/main" id="{6FA6C378-BA8A-260E-CA2E-CB29498341E6}"/>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7">
              <a:extLst>
                <a:ext uri="{FF2B5EF4-FFF2-40B4-BE49-F238E27FC236}">
                  <a16:creationId xmlns:a16="http://schemas.microsoft.com/office/drawing/2014/main" id="{79AC9202-BC68-5EC1-3FB3-BDC90CBE9584}"/>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20">
              <a:extLst>
                <a:ext uri="{FF2B5EF4-FFF2-40B4-BE49-F238E27FC236}">
                  <a16:creationId xmlns:a16="http://schemas.microsoft.com/office/drawing/2014/main" id="{6A11F2AE-7E1A-2471-81D7-D1173A454B25}"/>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2" name="Freeform 118">
              <a:extLst>
                <a:ext uri="{FF2B5EF4-FFF2-40B4-BE49-F238E27FC236}">
                  <a16:creationId xmlns:a16="http://schemas.microsoft.com/office/drawing/2014/main" id="{BEAD5874-725F-E116-52EE-4091BC3689E7}"/>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3" name="Freeform 118">
              <a:extLst>
                <a:ext uri="{FF2B5EF4-FFF2-40B4-BE49-F238E27FC236}">
                  <a16:creationId xmlns:a16="http://schemas.microsoft.com/office/drawing/2014/main" id="{5F867121-BAB4-E27E-BECE-AB77620306B4}"/>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pic>
        <p:nvPicPr>
          <p:cNvPr id="24" name="图片 23">
            <a:extLst>
              <a:ext uri="{FF2B5EF4-FFF2-40B4-BE49-F238E27FC236}">
                <a16:creationId xmlns:a16="http://schemas.microsoft.com/office/drawing/2014/main" id="{26B49929-CFBA-2234-52DA-6CB4CA378450}"/>
              </a:ext>
            </a:extLst>
          </p:cNvPr>
          <p:cNvPicPr>
            <a:picLocks noChangeAspect="1"/>
          </p:cNvPicPr>
          <p:nvPr/>
        </p:nvPicPr>
        <p:blipFill>
          <a:blip r:embed="rId19"/>
          <a:stretch>
            <a:fillRect/>
          </a:stretch>
        </p:blipFill>
        <p:spPr>
          <a:xfrm>
            <a:off x="1043623" y="3065147"/>
            <a:ext cx="4930941" cy="2884136"/>
          </a:xfrm>
          <a:prstGeom prst="rect">
            <a:avLst/>
          </a:prstGeom>
        </p:spPr>
      </p:pic>
      <p:pic>
        <p:nvPicPr>
          <p:cNvPr id="25" name="图片 24">
            <a:extLst>
              <a:ext uri="{FF2B5EF4-FFF2-40B4-BE49-F238E27FC236}">
                <a16:creationId xmlns:a16="http://schemas.microsoft.com/office/drawing/2014/main" id="{47DC1A24-87D4-9588-516E-B93DAB301367}"/>
              </a:ext>
            </a:extLst>
          </p:cNvPr>
          <p:cNvPicPr>
            <a:picLocks noChangeAspect="1"/>
          </p:cNvPicPr>
          <p:nvPr/>
        </p:nvPicPr>
        <p:blipFill>
          <a:blip r:embed="rId20"/>
          <a:stretch>
            <a:fillRect/>
          </a:stretch>
        </p:blipFill>
        <p:spPr>
          <a:xfrm>
            <a:off x="5986496" y="2929827"/>
            <a:ext cx="5415849" cy="3019456"/>
          </a:xfrm>
          <a:prstGeom prst="rect">
            <a:avLst/>
          </a:prstGeom>
        </p:spPr>
      </p:pic>
    </p:spTree>
    <p:extLst>
      <p:ext uri="{BB962C8B-B14F-4D97-AF65-F5344CB8AC3E}">
        <p14:creationId xmlns:p14="http://schemas.microsoft.com/office/powerpoint/2010/main" val="1315584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par>
                                <p:cTn id="29" presetID="10" presetClass="entr" presetSubtype="0"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B6A04D1-820B-60AF-056C-8EBC275FCA3C}"/>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97F09CFB-B554-F421-9228-161D9A6D39C9}"/>
              </a:ext>
            </a:extLst>
          </p:cNvPr>
          <p:cNvSpPr>
            <a:spLocks noGrp="1"/>
          </p:cNvSpPr>
          <p:nvPr>
            <p:ph type="sldNum" sz="quarter" idx="12"/>
          </p:nvPr>
        </p:nvSpPr>
        <p:spPr/>
        <p:txBody>
          <a:bodyPr/>
          <a:lstStyle/>
          <a:p>
            <a:fld id="{49AE70B2-8BF9-45C0-BB95-33D1B9D3A854}" type="slidenum">
              <a:rPr lang="zh-CN" altLang="en-US" smtClean="0"/>
              <a:t>11</a:t>
            </a:fld>
            <a:endParaRPr lang="zh-CN" altLang="en-US"/>
          </a:p>
        </p:txBody>
      </p:sp>
      <p:sp>
        <p:nvSpPr>
          <p:cNvPr id="4" name="矩形 3">
            <a:extLst>
              <a:ext uri="{FF2B5EF4-FFF2-40B4-BE49-F238E27FC236}">
                <a16:creationId xmlns:a16="http://schemas.microsoft.com/office/drawing/2014/main" id="{D41B73B6-625C-FB77-C8BA-70F0AE41F849}"/>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60ED9FC9-54D5-AA82-970B-B775112DCFBA}"/>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1B4CD8A4-8D78-1E90-A0A1-A1271C334957}"/>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平面机构的知识储备</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B33EFB32-EA87-3914-1076-72CB61AE2259}"/>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A622E4A9-75DC-8A9E-C8ED-B9A4B42D76F3}"/>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73DB10B4-23C2-93B9-985F-619D1E4CFCF2}"/>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2E1DB9B7-40C6-882B-655F-2D4A9E252C6D}"/>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D33A7E7F-C839-16EF-B611-A795CB569FBA}"/>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B7CB79AD-AC8F-3FF3-7859-12998BAD5FB9}"/>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AFE31B4E-8396-1D1C-77CD-8CA97C4EBD29}"/>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44E5B46A-BB1E-80B3-1456-8E9A9D0F4ED3}"/>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634DCD05-7CF9-356C-EBAE-36A84F215E45}"/>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9D848BB2-C917-0BEA-822D-FBF60911A106}"/>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4845BF60-6A74-19FE-AC97-FA5E97CAD1F1}"/>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B668573E-D6E6-A5EE-09C4-269B15FE8874}"/>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51A3C221-FDBC-1CB2-730D-444AAABDBF5F}"/>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E828E423-23A1-5D99-0011-A03F2012CAED}"/>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AAF66C44-42D0-515C-BB0F-F56ED44CF10B}"/>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3683D93D-FEBA-6CFE-4B29-F24ACDE346B5}"/>
              </a:ext>
            </a:extLst>
          </p:cNvPr>
          <p:cNvSpPr txBox="1"/>
          <p:nvPr/>
        </p:nvSpPr>
        <p:spPr>
          <a:xfrm>
            <a:off x="1407197" y="1084979"/>
            <a:ext cx="6096000" cy="523220"/>
          </a:xfrm>
          <a:prstGeom prst="rect">
            <a:avLst/>
          </a:prstGeom>
          <a:noFill/>
        </p:spPr>
        <p:txBody>
          <a:bodyPr wrap="square">
            <a:spAutoFit/>
          </a:bodyPr>
          <a:lstStyle/>
          <a:p>
            <a:pPr indent="266700" algn="l"/>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多个运动副的构件的表示方法</a:t>
            </a:r>
          </a:p>
        </p:txBody>
      </p:sp>
      <p:pic>
        <p:nvPicPr>
          <p:cNvPr id="24" name="图片 23">
            <a:extLst>
              <a:ext uri="{FF2B5EF4-FFF2-40B4-BE49-F238E27FC236}">
                <a16:creationId xmlns:a16="http://schemas.microsoft.com/office/drawing/2014/main" id="{7FDBE189-BCE9-7845-FCD3-EF086DD5C2A6}"/>
              </a:ext>
            </a:extLst>
          </p:cNvPr>
          <p:cNvPicPr>
            <a:picLocks noChangeAspect="1"/>
          </p:cNvPicPr>
          <p:nvPr/>
        </p:nvPicPr>
        <p:blipFill>
          <a:blip r:embed="rId19"/>
          <a:stretch>
            <a:fillRect/>
          </a:stretch>
        </p:blipFill>
        <p:spPr>
          <a:xfrm>
            <a:off x="930719" y="2847943"/>
            <a:ext cx="4762562" cy="2381282"/>
          </a:xfrm>
          <a:prstGeom prst="rect">
            <a:avLst/>
          </a:prstGeom>
        </p:spPr>
      </p:pic>
      <p:pic>
        <p:nvPicPr>
          <p:cNvPr id="25" name="图片 24">
            <a:extLst>
              <a:ext uri="{FF2B5EF4-FFF2-40B4-BE49-F238E27FC236}">
                <a16:creationId xmlns:a16="http://schemas.microsoft.com/office/drawing/2014/main" id="{CCB6D923-1335-C673-2F2A-E2B46C6A01A3}"/>
              </a:ext>
            </a:extLst>
          </p:cNvPr>
          <p:cNvPicPr>
            <a:picLocks noChangeAspect="1"/>
          </p:cNvPicPr>
          <p:nvPr/>
        </p:nvPicPr>
        <p:blipFill>
          <a:blip r:embed="rId20"/>
          <a:stretch>
            <a:fillRect/>
          </a:stretch>
        </p:blipFill>
        <p:spPr>
          <a:xfrm>
            <a:off x="6330791" y="2694167"/>
            <a:ext cx="4727260" cy="2724184"/>
          </a:xfrm>
          <a:prstGeom prst="rect">
            <a:avLst/>
          </a:prstGeom>
        </p:spPr>
      </p:pic>
    </p:spTree>
    <p:extLst>
      <p:ext uri="{BB962C8B-B14F-4D97-AF65-F5344CB8AC3E}">
        <p14:creationId xmlns:p14="http://schemas.microsoft.com/office/powerpoint/2010/main" val="3807852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00"/>
                                        <p:tgtEl>
                                          <p:spTgt spid="23"/>
                                        </p:tgtEl>
                                      </p:cBhvr>
                                    </p:animEffect>
                                  </p:childTnLst>
                                </p:cTn>
                              </p:par>
                              <p:par>
                                <p:cTn id="26" presetID="22" presetClass="entr" presetSubtype="4"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down)">
                                      <p:cBhvr>
                                        <p:cTn id="28" dur="500"/>
                                        <p:tgtEl>
                                          <p:spTgt spid="24"/>
                                        </p:tgtEl>
                                      </p:cBhvr>
                                    </p:animEffect>
                                  </p:childTnLst>
                                </p:cTn>
                              </p:par>
                              <p:par>
                                <p:cTn id="29" presetID="22" presetClass="entr" presetSubtype="4"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DCFCC95-890A-DD06-1C89-60EF1ABFCD58}"/>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77BD5860-A4B5-E11F-1B19-DF0A55FAF1B7}"/>
              </a:ext>
            </a:extLst>
          </p:cNvPr>
          <p:cNvSpPr>
            <a:spLocks noGrp="1"/>
          </p:cNvSpPr>
          <p:nvPr>
            <p:ph type="sldNum" sz="quarter" idx="12"/>
          </p:nvPr>
        </p:nvSpPr>
        <p:spPr/>
        <p:txBody>
          <a:bodyPr/>
          <a:lstStyle/>
          <a:p>
            <a:fld id="{49AE70B2-8BF9-45C0-BB95-33D1B9D3A854}" type="slidenum">
              <a:rPr lang="zh-CN" altLang="en-US" smtClean="0"/>
              <a:t>12</a:t>
            </a:fld>
            <a:endParaRPr lang="zh-CN" altLang="en-US"/>
          </a:p>
        </p:txBody>
      </p:sp>
      <p:sp>
        <p:nvSpPr>
          <p:cNvPr id="4" name="矩形 3">
            <a:extLst>
              <a:ext uri="{FF2B5EF4-FFF2-40B4-BE49-F238E27FC236}">
                <a16:creationId xmlns:a16="http://schemas.microsoft.com/office/drawing/2014/main" id="{CB12E5E3-D995-6722-3E05-66C35D25AA4B}"/>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9DBD9491-F245-CE95-8B2C-46332C77E6BD}"/>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28D2CAD8-2939-21AC-A1B6-4154260583AE}"/>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平面机构的知识储备</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CC11DC0D-8DBC-208C-6435-D2682A6DDE9E}"/>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7F197C41-6473-0753-E75E-75DC06838BCD}"/>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9A64D563-E250-528F-5784-490A0F24A3C4}"/>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6A6AD551-252F-1228-C2C7-88A27038BF44}"/>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B67E5C6C-CF79-C326-DC46-54600564DF69}"/>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6D5AF641-D6A2-DD33-D5F2-E7291452A7CB}"/>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48E897C0-74E9-746C-6ACC-8200D27D6E33}"/>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45FA6FD4-DC8E-2254-403F-AB14846DD936}"/>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FEC07F55-F516-352C-E122-82B925A36474}"/>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79FE7DB2-DBB7-28FB-8016-79798FFCC07E}"/>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D3FE1DBD-0896-F7D0-9B7E-8531AD516147}"/>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E4BD983A-5630-0C5C-6299-D20FD79B4562}"/>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86D79330-66B0-084A-D0C9-44BE16FF6CD2}"/>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769939EB-9BDA-095D-F023-820231CFCD07}"/>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E2A283E5-B0DC-A4F1-2457-C8F2F50CDD3B}"/>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E4E8135B-EC24-976D-F98F-C53979C7B285}"/>
              </a:ext>
            </a:extLst>
          </p:cNvPr>
          <p:cNvSpPr txBox="1"/>
          <p:nvPr/>
        </p:nvSpPr>
        <p:spPr>
          <a:xfrm>
            <a:off x="1962000" y="942637"/>
            <a:ext cx="6096000" cy="523220"/>
          </a:xfrm>
          <a:prstGeom prst="rect">
            <a:avLst/>
          </a:prstGeom>
          <a:noFill/>
        </p:spPr>
        <p:txBody>
          <a:bodyPr wrap="square">
            <a:spAutoFit/>
          </a:bodyPr>
          <a:lstStyle/>
          <a:p>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某些特殊零件有其习惯表示方法。</a:t>
            </a:r>
            <a:endParaRPr lang="zh-CN" altLang="en-US" sz="2800" dirty="0">
              <a:latin typeface="微软雅黑" panose="020B0503020204020204" pitchFamily="34" charset="-122"/>
              <a:ea typeface="微软雅黑" panose="020B0503020204020204" pitchFamily="34" charset="-122"/>
            </a:endParaRPr>
          </a:p>
        </p:txBody>
      </p:sp>
      <p:pic>
        <p:nvPicPr>
          <p:cNvPr id="24" name="图片 23">
            <a:extLst>
              <a:ext uri="{FF2B5EF4-FFF2-40B4-BE49-F238E27FC236}">
                <a16:creationId xmlns:a16="http://schemas.microsoft.com/office/drawing/2014/main" id="{CD4E2561-AD7A-4C37-30BE-21DCB6BC76B8}"/>
              </a:ext>
            </a:extLst>
          </p:cNvPr>
          <p:cNvPicPr>
            <a:picLocks noChangeAspect="1"/>
          </p:cNvPicPr>
          <p:nvPr/>
        </p:nvPicPr>
        <p:blipFill>
          <a:blip r:embed="rId19"/>
          <a:stretch>
            <a:fillRect/>
          </a:stretch>
        </p:blipFill>
        <p:spPr>
          <a:xfrm>
            <a:off x="612000" y="2255132"/>
            <a:ext cx="5067347" cy="3029960"/>
          </a:xfrm>
          <a:prstGeom prst="rect">
            <a:avLst/>
          </a:prstGeom>
        </p:spPr>
      </p:pic>
      <p:pic>
        <p:nvPicPr>
          <p:cNvPr id="25" name="图片 24">
            <a:extLst>
              <a:ext uri="{FF2B5EF4-FFF2-40B4-BE49-F238E27FC236}">
                <a16:creationId xmlns:a16="http://schemas.microsoft.com/office/drawing/2014/main" id="{1183110E-74E4-AD13-895C-E5C864BB64C1}"/>
              </a:ext>
            </a:extLst>
          </p:cNvPr>
          <p:cNvPicPr>
            <a:picLocks noChangeAspect="1"/>
          </p:cNvPicPr>
          <p:nvPr/>
        </p:nvPicPr>
        <p:blipFill>
          <a:blip r:embed="rId20"/>
          <a:stretch>
            <a:fillRect/>
          </a:stretch>
        </p:blipFill>
        <p:spPr>
          <a:xfrm>
            <a:off x="5777648" y="2724123"/>
            <a:ext cx="6199903" cy="2657102"/>
          </a:xfrm>
          <a:prstGeom prst="rect">
            <a:avLst/>
          </a:prstGeom>
        </p:spPr>
      </p:pic>
    </p:spTree>
    <p:extLst>
      <p:ext uri="{BB962C8B-B14F-4D97-AF65-F5344CB8AC3E}">
        <p14:creationId xmlns:p14="http://schemas.microsoft.com/office/powerpoint/2010/main" val="1822763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par>
                                <p:cTn id="29" presetID="10" presetClass="entr" presetSubtype="0"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59DC797-FBED-CD38-5896-F4402E9EDF19}"/>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AD4A34C2-7C78-F882-6DB5-A4BC50AB1079}"/>
              </a:ext>
            </a:extLst>
          </p:cNvPr>
          <p:cNvSpPr>
            <a:spLocks noGrp="1"/>
          </p:cNvSpPr>
          <p:nvPr>
            <p:ph type="sldNum" sz="quarter" idx="12"/>
          </p:nvPr>
        </p:nvSpPr>
        <p:spPr/>
        <p:txBody>
          <a:bodyPr/>
          <a:lstStyle/>
          <a:p>
            <a:fld id="{49AE70B2-8BF9-45C0-BB95-33D1B9D3A854}" type="slidenum">
              <a:rPr lang="zh-CN" altLang="en-US" smtClean="0"/>
              <a:t>13</a:t>
            </a:fld>
            <a:endParaRPr lang="zh-CN" altLang="en-US"/>
          </a:p>
        </p:txBody>
      </p:sp>
      <p:sp>
        <p:nvSpPr>
          <p:cNvPr id="4" name="矩形 3">
            <a:extLst>
              <a:ext uri="{FF2B5EF4-FFF2-40B4-BE49-F238E27FC236}">
                <a16:creationId xmlns:a16="http://schemas.microsoft.com/office/drawing/2014/main" id="{1C4EA400-E418-4008-9365-11709A7E0F78}"/>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80993CCF-B1C0-3333-4995-AEE57580DF1E}"/>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BA02565C-1673-C52E-7EC5-90C6FFEA916A}"/>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平面机构的知识储备</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C52F0553-A301-10BD-9A4C-55EA72FAEA52}"/>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C665EF1A-9DB0-CC25-3CAE-A15F95E9AEA8}"/>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2AD1F421-526C-6079-2C0D-4409F1385A0B}"/>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7C039624-1887-629A-69A8-EE32485CB228}"/>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B0437AD4-5F05-FB64-6445-41315C9B5DBF}"/>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B2658E63-F3BE-5FF3-8C2A-B9348D1E4537}"/>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DAB6D014-A5E0-16DB-684A-8C4BC229A06F}"/>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995C88F1-23DA-2FCF-CCC5-01FDB3CAE51B}"/>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1B7D9F6E-D13D-DCA1-651B-CA16214BC467}"/>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93BDEF7D-AD48-A644-9074-1EB11FEF554A}"/>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9794FF3C-4C49-3D74-5DE7-4F151F390ECB}"/>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AAC230C2-ED84-0080-5160-E71F06861CF6}"/>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7B3A058E-5DD5-43E0-90FF-71BEC21CF821}"/>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03498081-5A00-4B62-09D3-347740544431}"/>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60363A14-5086-CE4A-3DCF-680F84BA4AAA}"/>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mc:AlternateContent xmlns:mc="http://schemas.openxmlformats.org/markup-compatibility/2006" xmlns:a14="http://schemas.microsoft.com/office/drawing/2010/main">
        <mc:Choice Requires="a14">
          <p:sp>
            <p:nvSpPr>
              <p:cNvPr id="23" name="文本框 22">
                <a:extLst>
                  <a:ext uri="{FF2B5EF4-FFF2-40B4-BE49-F238E27FC236}">
                    <a16:creationId xmlns:a16="http://schemas.microsoft.com/office/drawing/2014/main" id="{BDCA07BA-9037-4070-C724-8EE772378A00}"/>
                  </a:ext>
                </a:extLst>
              </p:cNvPr>
              <p:cNvSpPr txBox="1"/>
              <p:nvPr/>
            </p:nvSpPr>
            <p:spPr>
              <a:xfrm>
                <a:off x="1962000" y="915052"/>
                <a:ext cx="9191775" cy="4666214"/>
              </a:xfrm>
              <a:prstGeom prst="rect">
                <a:avLst/>
              </a:prstGeom>
              <a:noFill/>
            </p:spPr>
            <p:txBody>
              <a:bodyPr wrap="square">
                <a:spAutoFit/>
              </a:bodyPr>
              <a:lstStyle/>
              <a:p>
                <a:pPr indent="266700" algn="l">
                  <a:lnSpc>
                    <a:spcPts val="4000"/>
                  </a:lnSpc>
                </a:pPr>
                <a:r>
                  <a:rPr lang="zh-CN" altLang="zh-CN" sz="2800" kern="100" dirty="0">
                    <a:effectLst/>
                    <a:latin typeface="微软雅黑" panose="020B0503020204020204" pitchFamily="34" charset="-122"/>
                    <a:ea typeface="微软雅黑" panose="020B0503020204020204" pitchFamily="34" charset="-122"/>
                  </a:rPr>
                  <a:t>二、平面机构的运动简图</a:t>
                </a:r>
                <a:endParaRPr lang="en-US" altLang="zh-CN" sz="2800" kern="100" dirty="0">
                  <a:effectLst/>
                  <a:latin typeface="微软雅黑" panose="020B0503020204020204" pitchFamily="34" charset="-122"/>
                  <a:ea typeface="微软雅黑" panose="020B0503020204020204" pitchFamily="34" charset="-122"/>
                </a:endParaRPr>
              </a:p>
              <a:p>
                <a:pPr indent="266700" algn="l">
                  <a:lnSpc>
                    <a:spcPts val="4000"/>
                  </a:lnSpc>
                </a:pP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机构运动简图的绘制步骤：</a:t>
                </a:r>
              </a:p>
              <a:p>
                <a:pPr indent="266700" algn="l">
                  <a:lnSpc>
                    <a:spcPts val="4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）分析机构的组成，确定机架、原动件和从动件。</a:t>
                </a:r>
              </a:p>
              <a:p>
                <a:pPr indent="266700" algn="l">
                  <a:lnSpc>
                    <a:spcPts val="4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）由原动件开始，依次分析构件间的相对运动形式，确定运动副的类型和数目。</a:t>
                </a:r>
              </a:p>
              <a:p>
                <a:pPr indent="266700" algn="l">
                  <a:lnSpc>
                    <a:spcPts val="4000"/>
                  </a:lnSpc>
                </a:pPr>
                <a:r>
                  <a:rPr lang="zh-CN" altLang="zh-CN"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）选择适当的视图平面和原动件的位置。</a:t>
                </a:r>
              </a:p>
              <a:p>
                <a:pPr indent="266700" algn="l">
                  <a:lnSpc>
                    <a:spcPts val="4000"/>
                  </a:lnSpc>
                </a:pP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800" kern="1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）选择适当的比例尺μ</a:t>
                </a:r>
                <a:r>
                  <a:rPr lang="en-US" altLang="zh-CN" sz="2800" kern="100" dirty="0">
                    <a:effectLst/>
                    <a:latin typeface="微软雅黑" panose="020B0503020204020204" pitchFamily="34" charset="-122"/>
                    <a:ea typeface="微软雅黑" panose="020B0503020204020204" pitchFamily="34" charset="-122"/>
                  </a:rPr>
                  <a:t>=</a:t>
                </a:r>
                <a14:m>
                  <m:oMath xmlns:m="http://schemas.openxmlformats.org/officeDocument/2006/math">
                    <m:f>
                      <m:fPr>
                        <m:ctrlPr>
                          <a:rPr lang="zh-CN" altLang="zh-CN" sz="2800" i="1">
                            <a:effectLst/>
                            <a:latin typeface="Cambria Math" panose="02040503050406030204" pitchFamily="18" charset="0"/>
                            <a:ea typeface="Cambria Math" panose="02040503050406030204" pitchFamily="18" charset="0"/>
                          </a:rPr>
                        </m:ctrlPr>
                      </m:fPr>
                      <m:num>
                        <m:r>
                          <a:rPr lang="zh-CN" altLang="zh-CN" sz="2800" kern="100">
                            <a:effectLst/>
                            <a:latin typeface="Cambria Math" panose="02040503050406030204" pitchFamily="18" charset="0"/>
                            <a:ea typeface="宋体" panose="02010600030101010101" pitchFamily="2" charset="-122"/>
                            <a:cs typeface="Times New Roman" panose="02020603050405020304" pitchFamily="18" charset="0"/>
                          </a:rPr>
                          <m:t>构件实际尺寸</m:t>
                        </m:r>
                      </m:num>
                      <m:den>
                        <m:r>
                          <a:rPr lang="zh-CN" altLang="zh-CN" sz="2800" kern="100">
                            <a:effectLst/>
                            <a:latin typeface="Cambria Math" panose="02040503050406030204" pitchFamily="18" charset="0"/>
                            <a:ea typeface="宋体" panose="02010600030101010101" pitchFamily="2" charset="-122"/>
                            <a:cs typeface="Times New Roman" panose="02020603050405020304" pitchFamily="18" charset="0"/>
                          </a:rPr>
                          <m:t>构件图样尺寸</m:t>
                        </m:r>
                      </m:den>
                    </m:f>
                  </m:oMath>
                </a14:m>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（单位：</a:t>
                </a:r>
                <a:r>
                  <a:rPr lang="en-US" altLang="zh-CN" sz="2800" kern="100" dirty="0">
                    <a:effectLst/>
                    <a:latin typeface="微软雅黑" panose="020B0503020204020204" pitchFamily="34" charset="-122"/>
                    <a:ea typeface="微软雅黑" panose="020B0503020204020204" pitchFamily="34" charset="-122"/>
                  </a:rPr>
                  <a:t>m/mm</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或</a:t>
                </a:r>
                <a:r>
                  <a:rPr lang="en-US" altLang="zh-CN" sz="2800" kern="100" dirty="0">
                    <a:effectLst/>
                    <a:latin typeface="微软雅黑" panose="020B0503020204020204" pitchFamily="34" charset="-122"/>
                    <a:ea typeface="微软雅黑" panose="020B0503020204020204" pitchFamily="34" charset="-122"/>
                  </a:rPr>
                  <a:t>mm/mm)</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，按照各运动副间的距离和相对位置，以规定的线条和符号绘图。</a:t>
                </a:r>
                <a:endParaRPr lang="zh-CN" altLang="zh-CN" sz="2800" kern="100" dirty="0">
                  <a:effectLst/>
                  <a:latin typeface="微软雅黑" panose="020B0503020204020204" pitchFamily="34" charset="-122"/>
                  <a:ea typeface="微软雅黑" panose="020B0503020204020204" pitchFamily="34" charset="-122"/>
                </a:endParaRPr>
              </a:p>
            </p:txBody>
          </p:sp>
        </mc:Choice>
        <mc:Fallback xmlns="">
          <p:sp>
            <p:nvSpPr>
              <p:cNvPr id="23" name="文本框 22">
                <a:extLst>
                  <a:ext uri="{FF2B5EF4-FFF2-40B4-BE49-F238E27FC236}">
                    <a16:creationId xmlns:a16="http://schemas.microsoft.com/office/drawing/2014/main" id="{BDCA07BA-9037-4070-C724-8EE772378A00}"/>
                  </a:ext>
                </a:extLst>
              </p:cNvPr>
              <p:cNvSpPr txBox="1">
                <a:spLocks noRot="1" noChangeAspect="1" noMove="1" noResize="1" noEditPoints="1" noAdjustHandles="1" noChangeArrowheads="1" noChangeShapeType="1" noTextEdit="1"/>
              </p:cNvSpPr>
              <p:nvPr/>
            </p:nvSpPr>
            <p:spPr>
              <a:xfrm>
                <a:off x="1962000" y="915052"/>
                <a:ext cx="9191775" cy="4666214"/>
              </a:xfrm>
              <a:prstGeom prst="rect">
                <a:avLst/>
              </a:prstGeom>
              <a:blipFill>
                <a:blip r:embed="rId19"/>
                <a:stretch>
                  <a:fillRect l="-1393" t="-392" r="-2918" b="-261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959292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6C9286E-BC0E-1C75-C573-817BCE270930}"/>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ED4DC5E0-C878-06E6-49B4-D8F3511A9F98}"/>
              </a:ext>
            </a:extLst>
          </p:cNvPr>
          <p:cNvSpPr>
            <a:spLocks noGrp="1"/>
          </p:cNvSpPr>
          <p:nvPr>
            <p:ph type="sldNum" sz="quarter" idx="12"/>
          </p:nvPr>
        </p:nvSpPr>
        <p:spPr/>
        <p:txBody>
          <a:bodyPr/>
          <a:lstStyle/>
          <a:p>
            <a:fld id="{49AE70B2-8BF9-45C0-BB95-33D1B9D3A854}" type="slidenum">
              <a:rPr lang="zh-CN" altLang="en-US" smtClean="0"/>
              <a:t>14</a:t>
            </a:fld>
            <a:endParaRPr lang="zh-CN" altLang="en-US"/>
          </a:p>
        </p:txBody>
      </p:sp>
      <p:sp>
        <p:nvSpPr>
          <p:cNvPr id="4" name="矩形 3">
            <a:extLst>
              <a:ext uri="{FF2B5EF4-FFF2-40B4-BE49-F238E27FC236}">
                <a16:creationId xmlns:a16="http://schemas.microsoft.com/office/drawing/2014/main" id="{1D56E24E-8C1C-BF84-FE64-7B4F9A43A9B5}"/>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F3AB91DE-2047-043C-B29F-810035FE211C}"/>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00321874-8764-433F-6D5A-511842199DBF}"/>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平面机构的知识储备</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AB094BC3-4FEF-6811-49ED-2018565EC24B}"/>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E826263C-BBF8-59B5-878D-4315C62098AD}"/>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D8349DCF-2C3E-1B95-76BD-BE064976928B}"/>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3D29150E-A933-856D-BA9C-DBD96289D267}"/>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6A1896F8-1DB7-02A7-6E25-97140887DE8E}"/>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1018963D-CE90-C9B1-A693-00EC33740DBC}"/>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894AF02F-CDD8-ED42-369B-97368C6C5169}"/>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40CA432D-F860-B332-2C50-EE50AB956E41}"/>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C6C40CCD-49EB-EE85-50C9-88D7270197E1}"/>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58A84DC8-13D2-92F7-BD74-66E4BBE41603}"/>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8050813F-7D9B-5934-EA3D-4AACC57F767D}"/>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850C1559-D163-7CCF-7C25-C2DDAC5391E4}"/>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C4C382AD-1528-0321-18EE-3F8DE050945B}"/>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8E62C8C5-438D-6952-9ADA-702C666275B6}"/>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DDA99212-4F68-D77A-6274-E815F8DE3D2D}"/>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pic>
        <p:nvPicPr>
          <p:cNvPr id="22" name="图片 21">
            <a:extLst>
              <a:ext uri="{FF2B5EF4-FFF2-40B4-BE49-F238E27FC236}">
                <a16:creationId xmlns:a16="http://schemas.microsoft.com/office/drawing/2014/main" id="{98E2E80A-D7CC-B41D-DE8C-8004B4DA5F15}"/>
              </a:ext>
            </a:extLst>
          </p:cNvPr>
          <p:cNvPicPr>
            <a:picLocks noChangeAspect="1"/>
          </p:cNvPicPr>
          <p:nvPr/>
        </p:nvPicPr>
        <p:blipFill>
          <a:blip r:embed="rId19"/>
          <a:stretch>
            <a:fillRect/>
          </a:stretch>
        </p:blipFill>
        <p:spPr>
          <a:xfrm>
            <a:off x="2248427" y="903505"/>
            <a:ext cx="7692747" cy="5915362"/>
          </a:xfrm>
          <a:prstGeom prst="rect">
            <a:avLst/>
          </a:prstGeom>
        </p:spPr>
      </p:pic>
    </p:spTree>
    <p:extLst>
      <p:ext uri="{BB962C8B-B14F-4D97-AF65-F5344CB8AC3E}">
        <p14:creationId xmlns:p14="http://schemas.microsoft.com/office/powerpoint/2010/main" val="2349833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B238B3F-79E3-C006-8786-9EC089FBC5EE}"/>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FC6458C5-2102-CDCD-47D1-84AD32E3E8C7}"/>
              </a:ext>
            </a:extLst>
          </p:cNvPr>
          <p:cNvSpPr>
            <a:spLocks noGrp="1"/>
          </p:cNvSpPr>
          <p:nvPr>
            <p:ph type="sldNum" sz="quarter" idx="12"/>
          </p:nvPr>
        </p:nvSpPr>
        <p:spPr/>
        <p:txBody>
          <a:bodyPr/>
          <a:lstStyle/>
          <a:p>
            <a:fld id="{49AE70B2-8BF9-45C0-BB95-33D1B9D3A854}" type="slidenum">
              <a:rPr lang="zh-CN" altLang="en-US" smtClean="0"/>
              <a:t>15</a:t>
            </a:fld>
            <a:endParaRPr lang="zh-CN" altLang="en-US"/>
          </a:p>
        </p:txBody>
      </p:sp>
      <p:sp>
        <p:nvSpPr>
          <p:cNvPr id="4" name="矩形 3">
            <a:extLst>
              <a:ext uri="{FF2B5EF4-FFF2-40B4-BE49-F238E27FC236}">
                <a16:creationId xmlns:a16="http://schemas.microsoft.com/office/drawing/2014/main" id="{1096FC05-F7B2-63A1-856C-A130936E4D28}"/>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4D3709A8-8850-16DB-50F2-3B4EB321BF59}"/>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AEAFF763-8042-BB33-A87F-43B6EBD6A758}"/>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平面机构的知识储备</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7EDB2E5A-C9F5-A447-3E9D-548023521035}"/>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33B58D03-86E7-0F5C-F018-2701A89EE5A1}"/>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E59EF032-8E15-9617-3736-BF4303B5644B}"/>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E4C2194D-1789-81C4-0289-16BDA65AC3D7}"/>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E4204121-86BF-47AF-4ABC-843F70813F24}"/>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721A667C-F0B9-7AA5-D82D-E1E2D7811256}"/>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E8A5FE97-6F80-91D4-2C49-A977F2D98BEE}"/>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D781F380-E9C8-F7E5-DA70-2D90C5F3031D}"/>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A0F64BE5-17E0-AD18-460D-E0E0A242DFA4}"/>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E45525B3-C4B2-B415-CBB7-38857A4585BE}"/>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1450CDE6-FA97-0ACC-DE89-B47C1B46839F}"/>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2A8A44E2-3052-ED1A-A029-F424B4102CDA}"/>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74FE3460-7E0B-72C8-C468-87752FB592DB}"/>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CF8D3EA9-6786-ACC2-2318-F71DB21C2ACA}"/>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F79501AC-22BA-B0FA-7E6A-FCFD5CF746A8}"/>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02088BC4-7F42-B904-C75B-4E5C1816879F}"/>
              </a:ext>
            </a:extLst>
          </p:cNvPr>
          <p:cNvSpPr txBox="1"/>
          <p:nvPr/>
        </p:nvSpPr>
        <p:spPr>
          <a:xfrm>
            <a:off x="1578104" y="942637"/>
            <a:ext cx="7067550" cy="830997"/>
          </a:xfrm>
          <a:prstGeom prst="rect">
            <a:avLst/>
          </a:prstGeom>
          <a:noFill/>
        </p:spPr>
        <p:txBody>
          <a:bodyPr wrap="square">
            <a:spAutoFit/>
          </a:bodyPr>
          <a:lstStyle/>
          <a:p>
            <a:pPr indent="266700" algn="l"/>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绘制机构运动简图举例</a:t>
            </a:r>
          </a:p>
          <a:p>
            <a:pPr indent="266700" algn="l"/>
            <a:r>
              <a:rPr lang="zh-CN" altLang="zh-CN" sz="2400" kern="100" dirty="0">
                <a:effectLst/>
                <a:latin typeface="微软雅黑" panose="020B0503020204020204" pitchFamily="34" charset="-122"/>
                <a:ea typeface="微软雅黑" panose="020B0503020204020204" pitchFamily="34" charset="-122"/>
              </a:rPr>
              <a:t>例</a:t>
            </a:r>
            <a:r>
              <a:rPr lang="en-US" altLang="zh-CN" sz="2400" kern="100" dirty="0">
                <a:effectLst/>
                <a:latin typeface="微软雅黑" panose="020B0503020204020204" pitchFamily="34" charset="-122"/>
                <a:ea typeface="微软雅黑" panose="020B0503020204020204" pitchFamily="34" charset="-122"/>
              </a:rPr>
              <a:t>4-1</a:t>
            </a:r>
            <a:r>
              <a:rPr lang="zh-CN" altLang="zh-CN" sz="2400" kern="100" dirty="0">
                <a:effectLst/>
                <a:latin typeface="微软雅黑" panose="020B0503020204020204" pitchFamily="34" charset="-122"/>
                <a:ea typeface="微软雅黑" panose="020B0503020204020204" pitchFamily="34" charset="-122"/>
              </a:rPr>
              <a:t>绘制图</a:t>
            </a:r>
            <a:r>
              <a:rPr lang="en-US" altLang="zh-CN" sz="2400" kern="100" dirty="0">
                <a:effectLst/>
                <a:latin typeface="微软雅黑" panose="020B0503020204020204" pitchFamily="34" charset="-122"/>
                <a:ea typeface="微软雅黑" panose="020B0503020204020204" pitchFamily="34" charset="-122"/>
              </a:rPr>
              <a:t>4-1</a:t>
            </a:r>
            <a:r>
              <a:rPr lang="zh-CN" altLang="zh-CN" sz="2400" kern="100" dirty="0">
                <a:effectLst/>
                <a:latin typeface="微软雅黑" panose="020B0503020204020204" pitchFamily="34" charset="-122"/>
                <a:ea typeface="微软雅黑" panose="020B0503020204020204" pitchFamily="34" charset="-122"/>
              </a:rPr>
              <a:t>所示内燃机的机构运动简图。</a:t>
            </a:r>
          </a:p>
        </p:txBody>
      </p:sp>
      <p:pic>
        <p:nvPicPr>
          <p:cNvPr id="24" name="图片 23">
            <a:extLst>
              <a:ext uri="{FF2B5EF4-FFF2-40B4-BE49-F238E27FC236}">
                <a16:creationId xmlns:a16="http://schemas.microsoft.com/office/drawing/2014/main" id="{FE0132AD-D33E-3870-56DF-B938D5235A65}"/>
              </a:ext>
            </a:extLst>
          </p:cNvPr>
          <p:cNvPicPr>
            <a:picLocks noChangeAspect="1"/>
          </p:cNvPicPr>
          <p:nvPr/>
        </p:nvPicPr>
        <p:blipFill>
          <a:blip r:embed="rId19"/>
          <a:stretch>
            <a:fillRect/>
          </a:stretch>
        </p:blipFill>
        <p:spPr>
          <a:xfrm>
            <a:off x="8496265" y="1679369"/>
            <a:ext cx="2846072" cy="4635031"/>
          </a:xfrm>
          <a:prstGeom prst="rect">
            <a:avLst/>
          </a:prstGeom>
        </p:spPr>
      </p:pic>
      <p:sp>
        <p:nvSpPr>
          <p:cNvPr id="26" name="文本框 25">
            <a:extLst>
              <a:ext uri="{FF2B5EF4-FFF2-40B4-BE49-F238E27FC236}">
                <a16:creationId xmlns:a16="http://schemas.microsoft.com/office/drawing/2014/main" id="{0331F3C9-3870-8A58-FF91-06F40548D418}"/>
              </a:ext>
            </a:extLst>
          </p:cNvPr>
          <p:cNvSpPr txBox="1"/>
          <p:nvPr/>
        </p:nvSpPr>
        <p:spPr>
          <a:xfrm>
            <a:off x="849995" y="1773634"/>
            <a:ext cx="7646269" cy="4524315"/>
          </a:xfrm>
          <a:prstGeom prst="rect">
            <a:avLst/>
          </a:prstGeom>
          <a:noFill/>
        </p:spPr>
        <p:txBody>
          <a:bodyPr wrap="square">
            <a:spAutoFit/>
          </a:bodyPr>
          <a:lstStyle/>
          <a:p>
            <a:pPr indent="266700" algn="l"/>
            <a:r>
              <a:rPr lang="zh-CN" altLang="zh-CN" sz="2400" kern="100" dirty="0">
                <a:effectLst/>
                <a:latin typeface="微软雅黑" panose="020B0503020204020204" pitchFamily="34" charset="-122"/>
                <a:ea typeface="微软雅黑" panose="020B0503020204020204" pitchFamily="34" charset="-122"/>
              </a:rPr>
              <a:t>解：（</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）分析、确定构件类型。内燃机包括曲柄、凸轮、齿轮等</a:t>
            </a:r>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个机构，其运动平面平行，故可视为一个平面机构，活塞</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为原动件，气缸体</a:t>
            </a:r>
            <a:r>
              <a:rPr lang="en-US" altLang="zh-CN" sz="2400" kern="100" dirty="0">
                <a:effectLst/>
                <a:latin typeface="微软雅黑" panose="020B0503020204020204" pitchFamily="34" charset="-122"/>
                <a:ea typeface="微软雅黑" panose="020B0503020204020204" pitchFamily="34" charset="-122"/>
              </a:rPr>
              <a:t>1</a:t>
            </a:r>
            <a:r>
              <a:rPr lang="zh-CN" altLang="en-US" sz="2400" kern="100" dirty="0">
                <a:latin typeface="微软雅黑" panose="020B0503020204020204" pitchFamily="34" charset="-122"/>
                <a:ea typeface="微软雅黑" panose="020B0503020204020204" pitchFamily="34" charset="-122"/>
              </a:rPr>
              <a:t>、</a:t>
            </a:r>
            <a:r>
              <a:rPr lang="en-US" altLang="zh-CN" sz="2400" kern="100" dirty="0">
                <a:latin typeface="微软雅黑" panose="020B0503020204020204" pitchFamily="34" charset="-122"/>
                <a:ea typeface="微软雅黑" panose="020B0503020204020204" pitchFamily="34" charset="-122"/>
              </a:rPr>
              <a:t>8</a:t>
            </a:r>
            <a:r>
              <a:rPr lang="zh-CN" altLang="zh-CN" sz="2400" kern="100" dirty="0">
                <a:effectLst/>
                <a:latin typeface="微软雅黑" panose="020B0503020204020204" pitchFamily="34" charset="-122"/>
                <a:ea typeface="微软雅黑" panose="020B0503020204020204" pitchFamily="34" charset="-122"/>
              </a:rPr>
              <a:t>为机架，连杆</a:t>
            </a:r>
            <a:r>
              <a:rPr lang="en-US" altLang="zh-CN" sz="2400" kern="100" dirty="0">
                <a:effectLst/>
                <a:latin typeface="微软雅黑" panose="020B0503020204020204" pitchFamily="34" charset="-122"/>
                <a:ea typeface="微软雅黑" panose="020B0503020204020204" pitchFamily="34" charset="-122"/>
              </a:rPr>
              <a:t>2</a:t>
            </a:r>
            <a:r>
              <a:rPr lang="zh-CN" altLang="en-US"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曲轴</a:t>
            </a:r>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包含小齿轮</a:t>
            </a:r>
            <a:r>
              <a:rPr lang="en-US" altLang="zh-CN" sz="2400" kern="100" dirty="0">
                <a:effectLst/>
                <a:latin typeface="微软雅黑" panose="020B0503020204020204" pitchFamily="34" charset="-122"/>
                <a:ea typeface="微软雅黑" panose="020B0503020204020204" pitchFamily="34" charset="-122"/>
              </a:rPr>
              <a:t>4)</a:t>
            </a:r>
            <a:r>
              <a:rPr lang="zh-CN" altLang="zh-CN" sz="2400" kern="100" dirty="0">
                <a:effectLst/>
                <a:latin typeface="微软雅黑" panose="020B0503020204020204" pitchFamily="34" charset="-122"/>
                <a:ea typeface="微软雅黑" panose="020B0503020204020204" pitchFamily="34" charset="-122"/>
              </a:rPr>
              <a:t>、大齿轮</a:t>
            </a:r>
            <a:r>
              <a:rPr lang="en-US" altLang="zh-CN" sz="2400" kern="100" dirty="0">
                <a:effectLst/>
                <a:latin typeface="微软雅黑" panose="020B0503020204020204" pitchFamily="34" charset="-122"/>
                <a:ea typeface="微软雅黑" panose="020B0503020204020204" pitchFamily="34" charset="-122"/>
              </a:rPr>
              <a:t>5</a:t>
            </a:r>
            <a:r>
              <a:rPr lang="zh-CN" altLang="zh-CN" sz="2400" kern="100" dirty="0">
                <a:effectLst/>
                <a:latin typeface="微软雅黑" panose="020B0503020204020204" pitchFamily="34" charset="-122"/>
                <a:ea typeface="微软雅黑" panose="020B0503020204020204" pitchFamily="34" charset="-122"/>
              </a:rPr>
              <a:t>（包含凸轮</a:t>
            </a:r>
            <a:r>
              <a:rPr lang="en-US" altLang="zh-CN" sz="2400" kern="100" dirty="0">
                <a:effectLst/>
                <a:latin typeface="微软雅黑" panose="020B0503020204020204" pitchFamily="34" charset="-122"/>
                <a:ea typeface="微软雅黑" panose="020B0503020204020204" pitchFamily="34" charset="-122"/>
              </a:rPr>
              <a:t>6</a:t>
            </a:r>
            <a:r>
              <a:rPr lang="zh-CN" altLang="zh-CN" sz="2400" kern="100" dirty="0">
                <a:effectLst/>
                <a:latin typeface="微软雅黑" panose="020B0503020204020204" pitchFamily="34" charset="-122"/>
                <a:ea typeface="微软雅黑" panose="020B0503020204020204" pitchFamily="34" charset="-122"/>
              </a:rPr>
              <a:t>）、顶杆</a:t>
            </a:r>
            <a:r>
              <a:rPr lang="en-US" altLang="zh-CN" sz="2400" kern="100" dirty="0">
                <a:effectLst/>
                <a:latin typeface="微软雅黑" panose="020B0503020204020204" pitchFamily="34" charset="-122"/>
                <a:ea typeface="微软雅黑" panose="020B0503020204020204" pitchFamily="34" charset="-122"/>
              </a:rPr>
              <a:t>7</a:t>
            </a:r>
            <a:r>
              <a:rPr lang="zh-CN" altLang="zh-CN" sz="2400" kern="100" dirty="0">
                <a:effectLst/>
                <a:latin typeface="微软雅黑" panose="020B0503020204020204" pitchFamily="34" charset="-122"/>
                <a:ea typeface="微软雅黑" panose="020B0503020204020204" pitchFamily="34" charset="-122"/>
              </a:rPr>
              <a:t>为从动件。</a:t>
            </a:r>
          </a:p>
          <a:p>
            <a:pPr indent="266700" algn="l"/>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确定运动副类型。活塞与气缸体构成移动副，活塞与连杆构成转动副，连杆与曲轴构成转动副，曲轴与机架构成转动副，大齿轮和小齿轮构成齿轮高副，凸轮与气缸体构成转动副，凸轮与顶杆构成平面高副，顶杆与气缸体构成移动副。</a:t>
            </a:r>
          </a:p>
          <a:p>
            <a:pPr indent="266700" algn="l"/>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）选定视图方向。连杆运动平面为视图方向。</a:t>
            </a:r>
          </a:p>
          <a:p>
            <a:pPr indent="266700" algn="l"/>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4</a:t>
            </a:r>
            <a:r>
              <a:rPr lang="zh-CN" altLang="zh-CN" sz="2400" kern="100" dirty="0">
                <a:effectLst/>
                <a:latin typeface="微软雅黑" panose="020B0503020204020204" pitchFamily="34" charset="-122"/>
                <a:ea typeface="微软雅黑" panose="020B0503020204020204" pitchFamily="34" charset="-122"/>
              </a:rPr>
              <a:t>）选择比例尺，绘制机构运动简图。</a:t>
            </a:r>
          </a:p>
        </p:txBody>
      </p:sp>
    </p:spTree>
    <p:extLst>
      <p:ext uri="{BB962C8B-B14F-4D97-AF65-F5344CB8AC3E}">
        <p14:creationId xmlns:p14="http://schemas.microsoft.com/office/powerpoint/2010/main" val="2884879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par>
                                <p:cTn id="29" presetID="10"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4B9D0D8-013A-F69A-2078-9CCB4FD89299}"/>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547ECB2F-A514-22E7-1857-667DC5E475DF}"/>
              </a:ext>
            </a:extLst>
          </p:cNvPr>
          <p:cNvSpPr>
            <a:spLocks noGrp="1"/>
          </p:cNvSpPr>
          <p:nvPr>
            <p:ph type="sldNum" sz="quarter" idx="12"/>
          </p:nvPr>
        </p:nvSpPr>
        <p:spPr/>
        <p:txBody>
          <a:bodyPr/>
          <a:lstStyle/>
          <a:p>
            <a:fld id="{49AE70B2-8BF9-45C0-BB95-33D1B9D3A854}" type="slidenum">
              <a:rPr lang="zh-CN" altLang="en-US" smtClean="0"/>
              <a:t>16</a:t>
            </a:fld>
            <a:endParaRPr lang="zh-CN" altLang="en-US"/>
          </a:p>
        </p:txBody>
      </p:sp>
      <p:sp>
        <p:nvSpPr>
          <p:cNvPr id="4" name="矩形 3">
            <a:extLst>
              <a:ext uri="{FF2B5EF4-FFF2-40B4-BE49-F238E27FC236}">
                <a16:creationId xmlns:a16="http://schemas.microsoft.com/office/drawing/2014/main" id="{C53495A6-3C0B-6E5B-13D3-13C0726A57F0}"/>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723FC647-3F0D-FB91-12C1-794096BC7321}"/>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4F5C999C-4F07-27E6-5093-F0D834E88E79}"/>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平面机构的知识储备</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63B4EC1E-6088-953A-0DD3-0E86F1AF731F}"/>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B083665F-8AA7-FCCA-E05B-3AF62E847BA3}"/>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B362F5F3-A197-CA25-39D4-44638CDDE593}"/>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4F15C520-08D8-E195-8609-7786384F15FA}"/>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D352DC57-C99E-3AA9-365D-AF551F4FA4BE}"/>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8D215838-6FB9-577E-DD97-4F65AC5E7840}"/>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39567B3F-F13E-8D15-5860-89C20670C2D7}"/>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13C795FB-35E2-7C08-F0A0-E8AE777746D5}"/>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B55257A7-2FC4-DF22-8DC1-0BA7E1841B75}"/>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97DACC4C-5560-0F6B-4028-AEC6AAC76595}"/>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8C8DA3B2-FF1E-1A91-3C00-66A74022CD8D}"/>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6381AB99-0642-E046-657E-08298B7C1B3E}"/>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0CF8DC38-CCE2-F3DF-CBF1-9BB65DAA14EA}"/>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D96D61B3-A148-7967-FB29-3B44C19D81ED}"/>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47E08508-D2A6-187D-BD2F-8299CFD76C83}"/>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02115812-D698-DC1B-B22C-956986218521}"/>
              </a:ext>
            </a:extLst>
          </p:cNvPr>
          <p:cNvSpPr txBox="1"/>
          <p:nvPr/>
        </p:nvSpPr>
        <p:spPr>
          <a:xfrm>
            <a:off x="1540920" y="1230690"/>
            <a:ext cx="6096000" cy="4893647"/>
          </a:xfrm>
          <a:prstGeom prst="rect">
            <a:avLst/>
          </a:prstGeom>
          <a:noFill/>
        </p:spPr>
        <p:txBody>
          <a:bodyPr wrap="square">
            <a:spAutoFit/>
          </a:bodyPr>
          <a:lstStyle/>
          <a:p>
            <a:pPr indent="266700" algn="l"/>
            <a:r>
              <a:rPr lang="zh-CN" altLang="zh-CN" sz="2400" kern="100" dirty="0">
                <a:effectLst/>
                <a:latin typeface="微软雅黑" panose="020B0503020204020204" pitchFamily="34" charset="-122"/>
                <a:ea typeface="微软雅黑" panose="020B0503020204020204" pitchFamily="34" charset="-122"/>
              </a:rPr>
              <a:t>三、平面机构的自由度计算</a:t>
            </a:r>
          </a:p>
          <a:p>
            <a:pPr indent="266700" algn="l"/>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自由度和约束</a:t>
            </a:r>
          </a:p>
          <a:p>
            <a:pPr indent="266700" algn="l"/>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）自由度</a:t>
            </a:r>
          </a:p>
          <a:p>
            <a:pPr indent="266700" algn="l"/>
            <a:r>
              <a:rPr lang="zh-CN" altLang="zh-CN" sz="2400" kern="100" dirty="0">
                <a:effectLst/>
                <a:latin typeface="微软雅黑" panose="020B0503020204020204" pitchFamily="34" charset="-122"/>
                <a:ea typeface="微软雅黑" panose="020B0503020204020204" pitchFamily="34" charset="-122"/>
              </a:rPr>
              <a:t>作平面运动的构件相对给定参考系所具有的独立运动的数目，称为构件的自由度。</a:t>
            </a:r>
            <a:endParaRPr lang="en-US" altLang="zh-CN" sz="2400" kern="100" dirty="0">
              <a:effectLst/>
              <a:latin typeface="微软雅黑" panose="020B0503020204020204" pitchFamily="34" charset="-122"/>
              <a:ea typeface="微软雅黑" panose="020B0503020204020204" pitchFamily="34" charset="-122"/>
            </a:endParaRPr>
          </a:p>
          <a:p>
            <a:pPr indent="266700" algn="l"/>
            <a:r>
              <a:rPr lang="zh-CN" altLang="zh-CN" sz="2400" kern="100" dirty="0">
                <a:effectLst/>
                <a:latin typeface="微软雅黑" panose="020B0503020204020204" pitchFamily="34" charset="-122"/>
                <a:ea typeface="微软雅黑" panose="020B0503020204020204" pitchFamily="34" charset="-122"/>
              </a:rPr>
              <a:t>一个作平面运动的自由构件具有</a:t>
            </a:r>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个独立的运动，如图</a:t>
            </a:r>
            <a:r>
              <a:rPr lang="en-US" altLang="zh-CN" sz="2400" kern="100" dirty="0">
                <a:effectLst/>
                <a:latin typeface="微软雅黑" panose="020B0503020204020204" pitchFamily="34" charset="-122"/>
                <a:ea typeface="微软雅黑" panose="020B0503020204020204" pitchFamily="34" charset="-122"/>
              </a:rPr>
              <a:t>4-13</a:t>
            </a:r>
            <a:r>
              <a:rPr lang="zh-CN" altLang="zh-CN" sz="2400" kern="100" dirty="0">
                <a:effectLst/>
                <a:latin typeface="微软雅黑" panose="020B0503020204020204" pitchFamily="34" charset="-122"/>
                <a:ea typeface="微软雅黑" panose="020B0503020204020204" pitchFamily="34" charset="-122"/>
              </a:rPr>
              <a:t>所示的</a:t>
            </a:r>
            <a:r>
              <a:rPr lang="en-US" altLang="zh-CN" sz="2400" kern="100" dirty="0" err="1">
                <a:effectLst/>
                <a:latin typeface="微软雅黑" panose="020B0503020204020204" pitchFamily="34" charset="-122"/>
                <a:ea typeface="微软雅黑" panose="020B0503020204020204" pitchFamily="34" charset="-122"/>
              </a:rPr>
              <a:t>xOy</a:t>
            </a:r>
            <a:r>
              <a:rPr lang="zh-CN" altLang="zh-CN" sz="2400" kern="100" dirty="0">
                <a:effectLst/>
                <a:latin typeface="微软雅黑" panose="020B0503020204020204" pitchFamily="34" charset="-122"/>
                <a:ea typeface="微软雅黑" panose="020B0503020204020204" pitchFamily="34" charset="-122"/>
              </a:rPr>
              <a:t>坐标系中，沿</a:t>
            </a:r>
            <a:r>
              <a:rPr lang="en-US" altLang="zh-CN" sz="2400" kern="100" dirty="0">
                <a:effectLst/>
                <a:latin typeface="微软雅黑" panose="020B0503020204020204" pitchFamily="34" charset="-122"/>
                <a:ea typeface="微软雅黑" panose="020B0503020204020204" pitchFamily="34" charset="-122"/>
              </a:rPr>
              <a:t>x</a:t>
            </a:r>
            <a:r>
              <a:rPr lang="zh-CN" altLang="zh-CN" sz="2400" kern="100" dirty="0">
                <a:effectLst/>
                <a:latin typeface="微软雅黑" panose="020B0503020204020204" pitchFamily="34" charset="-122"/>
                <a:ea typeface="微软雅黑" panose="020B0503020204020204" pitchFamily="34" charset="-122"/>
              </a:rPr>
              <a:t>轴和</a:t>
            </a:r>
            <a:r>
              <a:rPr lang="en-US" altLang="zh-CN" sz="2400" kern="100" dirty="0">
                <a:effectLst/>
                <a:latin typeface="微软雅黑" panose="020B0503020204020204" pitchFamily="34" charset="-122"/>
                <a:ea typeface="微软雅黑" panose="020B0503020204020204" pitchFamily="34" charset="-122"/>
              </a:rPr>
              <a:t>y</a:t>
            </a:r>
            <a:r>
              <a:rPr lang="zh-CN" altLang="zh-CN" sz="2400" kern="100" dirty="0">
                <a:effectLst/>
                <a:latin typeface="微软雅黑" panose="020B0503020204020204" pitchFamily="34" charset="-122"/>
                <a:ea typeface="微软雅黑" panose="020B0503020204020204" pitchFamily="34" charset="-122"/>
              </a:rPr>
              <a:t>轴的移动，以及绕任一垂直于</a:t>
            </a:r>
            <a:r>
              <a:rPr lang="en-US" altLang="zh-CN" sz="2400" kern="100" dirty="0" err="1">
                <a:effectLst/>
                <a:latin typeface="微软雅黑" panose="020B0503020204020204" pitchFamily="34" charset="-122"/>
                <a:ea typeface="微软雅黑" panose="020B0503020204020204" pitchFamily="34" charset="-122"/>
              </a:rPr>
              <a:t>xOy</a:t>
            </a:r>
            <a:r>
              <a:rPr lang="zh-CN" altLang="zh-CN" sz="2400" kern="100" dirty="0">
                <a:effectLst/>
                <a:latin typeface="微软雅黑" panose="020B0503020204020204" pitchFamily="34" charset="-122"/>
                <a:ea typeface="微软雅黑" panose="020B0503020204020204" pitchFamily="34" charset="-122"/>
              </a:rPr>
              <a:t>平面的轴线</a:t>
            </a:r>
            <a:r>
              <a:rPr lang="en-US" altLang="zh-CN" sz="2400" kern="100" dirty="0">
                <a:effectLst/>
                <a:latin typeface="微软雅黑" panose="020B0503020204020204" pitchFamily="34" charset="-122"/>
                <a:ea typeface="微软雅黑" panose="020B0503020204020204" pitchFamily="34" charset="-122"/>
              </a:rPr>
              <a:t>A</a:t>
            </a:r>
            <a:r>
              <a:rPr lang="zh-CN" altLang="zh-CN" sz="2400" kern="100" dirty="0">
                <a:effectLst/>
                <a:latin typeface="微软雅黑" panose="020B0503020204020204" pitchFamily="34" charset="-122"/>
                <a:ea typeface="微软雅黑" panose="020B0503020204020204" pitchFamily="34" charset="-122"/>
              </a:rPr>
              <a:t>的转动，因此作平面运动的自由度构件有</a:t>
            </a:r>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个自由度。或者说需用三个参数才能确定构件的位置。二个互相独立的构件具有</a:t>
            </a:r>
            <a:r>
              <a:rPr lang="en-US" altLang="zh-CN" sz="2400" kern="100" dirty="0">
                <a:effectLst/>
                <a:latin typeface="微软雅黑" panose="020B0503020204020204" pitchFamily="34" charset="-122"/>
                <a:ea typeface="微软雅黑" panose="020B0503020204020204" pitchFamily="34" charset="-122"/>
              </a:rPr>
              <a:t>6</a:t>
            </a:r>
            <a:r>
              <a:rPr lang="zh-CN" altLang="zh-CN" sz="2400" kern="100" dirty="0">
                <a:effectLst/>
                <a:latin typeface="微软雅黑" panose="020B0503020204020204" pitchFamily="34" charset="-122"/>
                <a:ea typeface="微软雅黑" panose="020B0503020204020204" pitchFamily="34" charset="-122"/>
              </a:rPr>
              <a:t>个自由度（在平面坐标系中用</a:t>
            </a:r>
            <a:r>
              <a:rPr lang="en-US" altLang="zh-CN" sz="2400" kern="100" dirty="0">
                <a:effectLst/>
                <a:latin typeface="微软雅黑" panose="020B0503020204020204" pitchFamily="34" charset="-122"/>
                <a:ea typeface="微软雅黑" panose="020B0503020204020204" pitchFamily="34" charset="-122"/>
              </a:rPr>
              <a:t>6</a:t>
            </a:r>
            <a:r>
              <a:rPr lang="zh-CN" altLang="zh-CN" sz="2400" kern="100" dirty="0">
                <a:effectLst/>
                <a:latin typeface="微软雅黑" panose="020B0503020204020204" pitchFamily="34" charset="-122"/>
                <a:ea typeface="微软雅黑" panose="020B0503020204020204" pitchFamily="34" charset="-122"/>
              </a:rPr>
              <a:t>个参数才能表示清楚它们的位置）。</a:t>
            </a:r>
          </a:p>
        </p:txBody>
      </p:sp>
      <p:pic>
        <p:nvPicPr>
          <p:cNvPr id="24" name="图片 23">
            <a:extLst>
              <a:ext uri="{FF2B5EF4-FFF2-40B4-BE49-F238E27FC236}">
                <a16:creationId xmlns:a16="http://schemas.microsoft.com/office/drawing/2014/main" id="{F55C7A85-73FF-4FE4-CF64-FA28E40F4165}"/>
              </a:ext>
            </a:extLst>
          </p:cNvPr>
          <p:cNvPicPr>
            <a:picLocks noChangeAspect="1"/>
          </p:cNvPicPr>
          <p:nvPr/>
        </p:nvPicPr>
        <p:blipFill>
          <a:blip r:embed="rId19"/>
          <a:stretch>
            <a:fillRect/>
          </a:stretch>
        </p:blipFill>
        <p:spPr>
          <a:xfrm>
            <a:off x="7636920" y="2158807"/>
            <a:ext cx="3765413" cy="2884145"/>
          </a:xfrm>
          <a:prstGeom prst="rect">
            <a:avLst/>
          </a:prstGeom>
        </p:spPr>
      </p:pic>
    </p:spTree>
    <p:extLst>
      <p:ext uri="{BB962C8B-B14F-4D97-AF65-F5344CB8AC3E}">
        <p14:creationId xmlns:p14="http://schemas.microsoft.com/office/powerpoint/2010/main" val="26111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FF7DCD2-6859-3682-865C-85005F86ACB6}"/>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D8F10AE3-574C-B4A1-9183-CF7F7E616809}"/>
              </a:ext>
            </a:extLst>
          </p:cNvPr>
          <p:cNvSpPr>
            <a:spLocks noGrp="1"/>
          </p:cNvSpPr>
          <p:nvPr>
            <p:ph type="sldNum" sz="quarter" idx="12"/>
          </p:nvPr>
        </p:nvSpPr>
        <p:spPr/>
        <p:txBody>
          <a:bodyPr/>
          <a:lstStyle/>
          <a:p>
            <a:fld id="{49AE70B2-8BF9-45C0-BB95-33D1B9D3A854}" type="slidenum">
              <a:rPr lang="zh-CN" altLang="en-US" smtClean="0"/>
              <a:t>17</a:t>
            </a:fld>
            <a:endParaRPr lang="zh-CN" altLang="en-US"/>
          </a:p>
        </p:txBody>
      </p:sp>
      <p:sp>
        <p:nvSpPr>
          <p:cNvPr id="4" name="矩形 3">
            <a:extLst>
              <a:ext uri="{FF2B5EF4-FFF2-40B4-BE49-F238E27FC236}">
                <a16:creationId xmlns:a16="http://schemas.microsoft.com/office/drawing/2014/main" id="{69B8247D-06A4-3645-0411-9DA12168ABFD}"/>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46AF7B6E-B704-FE66-2750-085486B5EC1D}"/>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5996A648-F357-9A1B-78EB-46E4149C3DA5}"/>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平面机构的知识储备</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8D0A7688-338C-BC0C-3F21-A875CB9B82EF}"/>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7B3CB161-F537-BE52-C741-180841C49318}"/>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C6930301-CAE8-6808-3ABF-2CA59801E545}"/>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DBA2F1EE-4F28-5180-4B6B-B3D179558FB7}"/>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5A88516C-CEDE-AF67-5F0F-CC31C5BD8DD3}"/>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E4170F65-E8D7-A7CB-2580-2042B3978C2E}"/>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02A891CC-33A4-C3AF-C4D0-C35033A9EDF4}"/>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57D7B63D-EF93-168B-D6FE-E809C0CB98AD}"/>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62085753-E102-65EC-C798-CBC19DDF33AB}"/>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BD234AF6-925E-4825-6B49-DB5C1735F06A}"/>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1E6BECD3-A6BF-80BC-D73D-DEF2FE8A01DA}"/>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865A170F-2B19-BCEA-3F55-B9231A76F3C4}"/>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3636C09A-D76A-A7AA-5BFA-81E3BFB43CB2}"/>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80ADEDD1-A131-9D69-8D07-11D1AC3F9BA4}"/>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1F048820-728D-4412-9112-E1ACD9FFDCF5}"/>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42FF515E-3F08-A9A1-2931-B4D7CA058E12}"/>
              </a:ext>
            </a:extLst>
          </p:cNvPr>
          <p:cNvSpPr txBox="1"/>
          <p:nvPr/>
        </p:nvSpPr>
        <p:spPr>
          <a:xfrm>
            <a:off x="1676400" y="808813"/>
            <a:ext cx="4419600" cy="5170646"/>
          </a:xfrm>
          <a:prstGeom prst="rect">
            <a:avLst/>
          </a:prstGeom>
          <a:noFill/>
        </p:spPr>
        <p:txBody>
          <a:bodyPr wrap="square">
            <a:spAutoFit/>
          </a:bodyPr>
          <a:lstStyle/>
          <a:p>
            <a:pPr indent="266700" algn="l"/>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）约束</a:t>
            </a: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当构件与构件用运动副连接后，它们之间的某些相对运动将不能实现，这种对相对运动</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的限制，称之为</a:t>
            </a:r>
            <a:r>
              <a:rPr lang="zh-CN" altLang="zh-CN" sz="24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约束</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kern="100" dirty="0">
                <a:effectLst/>
                <a:latin typeface="微软雅黑" panose="020B0503020204020204" pitchFamily="34" charset="-122"/>
                <a:ea typeface="微软雅黑" panose="020B0503020204020204" pitchFamily="34" charset="-122"/>
              </a:rPr>
              <a:t>在平面机构中，每引入</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个低副，即引入两个约束，构件失去了两个自由度。每引入</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个高副，即引入</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个约束，构件</a:t>
            </a:r>
            <a:r>
              <a:rPr lang="zh-CN" altLang="zh-CN" sz="2400" kern="100" dirty="0">
                <a:solidFill>
                  <a:srgbClr val="FF0000"/>
                </a:solidFill>
                <a:effectLst/>
                <a:latin typeface="微软雅黑" panose="020B0503020204020204" pitchFamily="34" charset="-122"/>
                <a:ea typeface="微软雅黑" panose="020B0503020204020204" pitchFamily="34" charset="-122"/>
              </a:rPr>
              <a:t>失去了</a:t>
            </a:r>
            <a:r>
              <a:rPr lang="en-US" altLang="zh-CN" sz="2400" kern="100" dirty="0">
                <a:solidFill>
                  <a:srgbClr val="FF0000"/>
                </a:solidFill>
                <a:effectLst/>
                <a:latin typeface="微软雅黑" panose="020B0503020204020204" pitchFamily="34" charset="-122"/>
                <a:ea typeface="微软雅黑" panose="020B0503020204020204" pitchFamily="34" charset="-122"/>
              </a:rPr>
              <a:t>1</a:t>
            </a:r>
            <a:r>
              <a:rPr lang="zh-CN" altLang="zh-CN" sz="2400" kern="100" dirty="0">
                <a:solidFill>
                  <a:srgbClr val="FF0000"/>
                </a:solidFill>
                <a:effectLst/>
                <a:latin typeface="微软雅黑" panose="020B0503020204020204" pitchFamily="34" charset="-122"/>
                <a:ea typeface="微软雅黑" panose="020B0503020204020204" pitchFamily="34" charset="-122"/>
              </a:rPr>
              <a:t>个自由度。也就是说，平面低副具有两个约束，保留一个自由度；平面高副引入一个约束，保留了两个自由度。</a:t>
            </a:r>
          </a:p>
          <a:p>
            <a:endParaRPr lang="zh-CN" altLang="en-US" dirty="0"/>
          </a:p>
        </p:txBody>
      </p:sp>
      <p:pic>
        <p:nvPicPr>
          <p:cNvPr id="28" name="图片 27">
            <a:extLst>
              <a:ext uri="{FF2B5EF4-FFF2-40B4-BE49-F238E27FC236}">
                <a16:creationId xmlns:a16="http://schemas.microsoft.com/office/drawing/2014/main" id="{A60559EA-2D12-F1F0-B5A4-504270AD0E00}"/>
              </a:ext>
            </a:extLst>
          </p:cNvPr>
          <p:cNvPicPr>
            <a:picLocks noChangeAspect="1"/>
          </p:cNvPicPr>
          <p:nvPr/>
        </p:nvPicPr>
        <p:blipFill>
          <a:blip r:embed="rId19"/>
          <a:stretch>
            <a:fillRect/>
          </a:stretch>
        </p:blipFill>
        <p:spPr>
          <a:xfrm>
            <a:off x="6866046" y="1675789"/>
            <a:ext cx="4464669" cy="4010635"/>
          </a:xfrm>
          <a:prstGeom prst="rect">
            <a:avLst/>
          </a:prstGeom>
        </p:spPr>
      </p:pic>
    </p:spTree>
    <p:extLst>
      <p:ext uri="{BB962C8B-B14F-4D97-AF65-F5344CB8AC3E}">
        <p14:creationId xmlns:p14="http://schemas.microsoft.com/office/powerpoint/2010/main" val="4072935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CEDFE79-AA3D-2722-55AF-85D05A6DB492}"/>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263C0909-74A8-2569-B06A-B10509014AFE}"/>
              </a:ext>
            </a:extLst>
          </p:cNvPr>
          <p:cNvSpPr>
            <a:spLocks noGrp="1"/>
          </p:cNvSpPr>
          <p:nvPr>
            <p:ph type="sldNum" sz="quarter" idx="12"/>
          </p:nvPr>
        </p:nvSpPr>
        <p:spPr/>
        <p:txBody>
          <a:bodyPr/>
          <a:lstStyle/>
          <a:p>
            <a:fld id="{49AE70B2-8BF9-45C0-BB95-33D1B9D3A854}" type="slidenum">
              <a:rPr lang="zh-CN" altLang="en-US" smtClean="0"/>
              <a:t>18</a:t>
            </a:fld>
            <a:endParaRPr lang="zh-CN" altLang="en-US"/>
          </a:p>
        </p:txBody>
      </p:sp>
      <p:sp>
        <p:nvSpPr>
          <p:cNvPr id="4" name="矩形 3">
            <a:extLst>
              <a:ext uri="{FF2B5EF4-FFF2-40B4-BE49-F238E27FC236}">
                <a16:creationId xmlns:a16="http://schemas.microsoft.com/office/drawing/2014/main" id="{9D811A85-CB5D-8A92-CE8E-A0D6A1A1858C}"/>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3D8EF426-5FA3-A2B7-3FC2-344E35F840AF}"/>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2438AEE1-0F34-55AF-AEB5-7D0C33487DEA}"/>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平面机构的知识储备</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20568C86-3C69-0E79-A4AC-470F1AD0E7B8}"/>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3E8E490E-EB48-870C-315C-070D555F5E8C}"/>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55EF8A72-25B7-F9FE-A8D3-80E6D0F6629E}"/>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1B16C6C6-11C9-E5BB-A3D3-D0E23337E6B9}"/>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CF08EA74-42A8-3EB2-777A-7EEDFC7ECBDB}"/>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F6C585A8-5FBC-D3E1-D8EE-B5ACE0DEDBD0}"/>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756F7F19-10F9-FB81-022F-4358364A4D68}"/>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281CF686-2B61-4662-F199-2F35875F99D4}"/>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2AEC8626-D4B8-66A1-123F-0708B9EB15CE}"/>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38963770-22A3-BCDC-9EC1-31D3333D02BC}"/>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C0ED7481-72B8-2591-662B-2B7B65570D9D}"/>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4CE455B7-DB09-779D-DA5F-182D1F373AFC}"/>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3F07ADE4-D533-0DD3-DEC7-737F244675F5}"/>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B17F3BA2-2A6D-046F-BCF6-1517EEC720E7}"/>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CB066F7E-E4AE-BBAE-1872-FF252D051A3F}"/>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D64D097B-DD6E-9B60-F227-3D03C85C4755}"/>
              </a:ext>
            </a:extLst>
          </p:cNvPr>
          <p:cNvSpPr txBox="1"/>
          <p:nvPr/>
        </p:nvSpPr>
        <p:spPr>
          <a:xfrm>
            <a:off x="1295400" y="781126"/>
            <a:ext cx="9810749" cy="4893647"/>
          </a:xfrm>
          <a:prstGeom prst="rect">
            <a:avLst/>
          </a:prstGeom>
          <a:noFill/>
        </p:spPr>
        <p:txBody>
          <a:bodyPr wrap="square">
            <a:spAutoFit/>
          </a:bodyPr>
          <a:lstStyle/>
          <a:p>
            <a:pPr indent="266700" algn="l"/>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机构自由度的计算</a:t>
            </a: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设一个平面机构由</a:t>
            </a:r>
            <a:r>
              <a:rPr lang="en-US" altLang="zh-CN" sz="2400" kern="100" dirty="0">
                <a:effectLst/>
                <a:latin typeface="微软雅黑" panose="020B0503020204020204" pitchFamily="34" charset="-122"/>
                <a:ea typeface="微软雅黑" panose="020B0503020204020204" pitchFamily="34" charset="-122"/>
              </a:rPr>
              <a:t>N</a:t>
            </a:r>
            <a:r>
              <a:rPr lang="zh-CN" altLang="zh-CN" sz="2400" kern="100" dirty="0">
                <a:effectLst/>
                <a:latin typeface="微软雅黑" panose="020B0503020204020204" pitchFamily="34" charset="-122"/>
                <a:ea typeface="微软雅黑" panose="020B0503020204020204" pitchFamily="34" charset="-122"/>
              </a:rPr>
              <a:t>个构件组成，其中必取一个构件作机架，则活动构件数为</a:t>
            </a:r>
            <a:r>
              <a:rPr lang="en-US" altLang="zh-CN" sz="2400" kern="100" dirty="0">
                <a:effectLst/>
                <a:latin typeface="微软雅黑" panose="020B0503020204020204" pitchFamily="34" charset="-122"/>
                <a:ea typeface="微软雅黑" panose="020B0503020204020204" pitchFamily="34" charset="-122"/>
              </a:rPr>
              <a:t>n=N-1</a:t>
            </a:r>
            <a:r>
              <a:rPr lang="zh-CN" altLang="zh-CN" sz="2400" kern="100" dirty="0">
                <a:effectLst/>
                <a:latin typeface="微软雅黑" panose="020B0503020204020204" pitchFamily="34" charset="-122"/>
                <a:ea typeface="微软雅黑" panose="020B0503020204020204" pitchFamily="34" charset="-122"/>
              </a:rPr>
              <a:t>。若一个平面机构中有</a:t>
            </a:r>
            <a:r>
              <a:rPr lang="en-US" altLang="zh-CN" sz="2400" kern="100" dirty="0">
                <a:effectLst/>
                <a:latin typeface="微软雅黑" panose="020B0503020204020204" pitchFamily="34" charset="-122"/>
                <a:ea typeface="微软雅黑" panose="020B0503020204020204" pitchFamily="34" charset="-122"/>
              </a:rPr>
              <a:t>n</a:t>
            </a:r>
            <a:r>
              <a:rPr lang="zh-CN" altLang="zh-CN" sz="2400" kern="100" dirty="0">
                <a:effectLst/>
                <a:latin typeface="微软雅黑" panose="020B0503020204020204" pitchFamily="34" charset="-122"/>
                <a:ea typeface="微软雅黑" panose="020B0503020204020204" pitchFamily="34" charset="-122"/>
              </a:rPr>
              <a:t>个活动构件，在未用运动副相联之前，应有</a:t>
            </a:r>
            <a:r>
              <a:rPr lang="en-US" altLang="zh-CN" sz="2400" kern="100" dirty="0">
                <a:effectLst/>
                <a:latin typeface="微软雅黑" panose="020B0503020204020204" pitchFamily="34" charset="-122"/>
                <a:ea typeface="微软雅黑" panose="020B0503020204020204" pitchFamily="34" charset="-122"/>
              </a:rPr>
              <a:t>3n</a:t>
            </a:r>
            <a:r>
              <a:rPr lang="zh-CN" altLang="zh-CN" sz="2400" kern="100" dirty="0">
                <a:effectLst/>
                <a:latin typeface="微软雅黑" panose="020B0503020204020204" pitchFamily="34" charset="-122"/>
                <a:ea typeface="微软雅黑" panose="020B0503020204020204" pitchFamily="34" charset="-122"/>
              </a:rPr>
              <a:t>个自由度。</a:t>
            </a: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当用</a:t>
            </a:r>
            <a:r>
              <a:rPr lang="en-US" altLang="zh-CN" sz="2400" kern="100" dirty="0">
                <a:effectLst/>
                <a:latin typeface="微软雅黑" panose="020B0503020204020204" pitchFamily="34" charset="-122"/>
                <a:ea typeface="微软雅黑" panose="020B0503020204020204" pitchFamily="34" charset="-122"/>
              </a:rPr>
              <a:t>P</a:t>
            </a:r>
            <a:r>
              <a:rPr lang="en-US" altLang="zh-CN" sz="2400" kern="100" baseline="-25000" dirty="0">
                <a:effectLst/>
                <a:latin typeface="微软雅黑" panose="020B0503020204020204" pitchFamily="34" charset="-122"/>
                <a:ea typeface="微软雅黑" panose="020B0503020204020204" pitchFamily="34" charset="-122"/>
              </a:rPr>
              <a:t>L</a:t>
            </a:r>
            <a:r>
              <a:rPr lang="zh-CN" altLang="zh-CN" sz="2400" kern="100" dirty="0">
                <a:effectLst/>
                <a:latin typeface="微软雅黑" panose="020B0503020204020204" pitchFamily="34" charset="-122"/>
                <a:ea typeface="微软雅黑" panose="020B0503020204020204" pitchFamily="34" charset="-122"/>
              </a:rPr>
              <a:t>个低副和</a:t>
            </a:r>
            <a:r>
              <a:rPr lang="en-US" altLang="zh-CN" sz="2400" kern="100" dirty="0">
                <a:effectLst/>
                <a:latin typeface="微软雅黑" panose="020B0503020204020204" pitchFamily="34" charset="-122"/>
                <a:ea typeface="微软雅黑" panose="020B0503020204020204" pitchFamily="34" charset="-122"/>
              </a:rPr>
              <a:t>P</a:t>
            </a:r>
            <a:r>
              <a:rPr lang="en-US" altLang="zh-CN" sz="2400" kern="100" baseline="-25000" dirty="0">
                <a:effectLst/>
                <a:latin typeface="微软雅黑" panose="020B0503020204020204" pitchFamily="34" charset="-122"/>
                <a:ea typeface="微软雅黑" panose="020B0503020204020204" pitchFamily="34" charset="-122"/>
              </a:rPr>
              <a:t>H</a:t>
            </a:r>
            <a:r>
              <a:rPr lang="zh-CN" altLang="zh-CN" sz="2400" kern="100" dirty="0">
                <a:effectLst/>
                <a:latin typeface="微软雅黑" panose="020B0503020204020204" pitchFamily="34" charset="-122"/>
                <a:ea typeface="微软雅黑" panose="020B0503020204020204" pitchFamily="34" charset="-122"/>
              </a:rPr>
              <a:t>个高副连接成机构，则会引入（</a:t>
            </a:r>
            <a:r>
              <a:rPr lang="en-US" altLang="zh-CN" sz="2400" kern="100" dirty="0">
                <a:effectLst/>
                <a:latin typeface="微软雅黑" panose="020B0503020204020204" pitchFamily="34" charset="-122"/>
                <a:ea typeface="微软雅黑" panose="020B0503020204020204" pitchFamily="34" charset="-122"/>
              </a:rPr>
              <a:t>2P</a:t>
            </a:r>
            <a:r>
              <a:rPr lang="en-US" altLang="zh-CN" sz="2400" kern="100" baseline="-25000" dirty="0">
                <a:effectLst/>
                <a:latin typeface="微软雅黑" panose="020B0503020204020204" pitchFamily="34" charset="-122"/>
                <a:ea typeface="微软雅黑" panose="020B0503020204020204" pitchFamily="34" charset="-122"/>
              </a:rPr>
              <a:t>L</a:t>
            </a:r>
            <a:r>
              <a:rPr lang="en-US" altLang="zh-CN" sz="2400" kern="100" dirty="0">
                <a:effectLst/>
                <a:latin typeface="微软雅黑" panose="020B0503020204020204" pitchFamily="34" charset="-122"/>
                <a:ea typeface="微软雅黑" panose="020B0503020204020204" pitchFamily="34" charset="-122"/>
              </a:rPr>
              <a:t>+1P</a:t>
            </a:r>
            <a:r>
              <a:rPr lang="en-US" altLang="zh-CN" sz="2400" kern="100" baseline="-25000" dirty="0">
                <a:effectLst/>
                <a:latin typeface="微软雅黑" panose="020B0503020204020204" pitchFamily="34" charset="-122"/>
                <a:ea typeface="微软雅黑" panose="020B0503020204020204" pitchFamily="34" charset="-122"/>
              </a:rPr>
              <a:t>H</a:t>
            </a:r>
            <a:r>
              <a:rPr lang="zh-CN" altLang="zh-CN" sz="2400" kern="100" dirty="0">
                <a:effectLst/>
                <a:latin typeface="微软雅黑" panose="020B0503020204020204" pitchFamily="34" charset="-122"/>
                <a:ea typeface="微软雅黑" panose="020B0503020204020204" pitchFamily="34" charset="-122"/>
              </a:rPr>
              <a:t>）个约束，即减少（</a:t>
            </a:r>
            <a:r>
              <a:rPr lang="en-US" altLang="zh-CN" sz="2400" kern="100" dirty="0">
                <a:effectLst/>
                <a:latin typeface="微软雅黑" panose="020B0503020204020204" pitchFamily="34" charset="-122"/>
                <a:ea typeface="微软雅黑" panose="020B0503020204020204" pitchFamily="34" charset="-122"/>
              </a:rPr>
              <a:t>2P</a:t>
            </a:r>
            <a:r>
              <a:rPr lang="en-US" altLang="zh-CN" sz="2400" kern="100" baseline="-25000" dirty="0">
                <a:effectLst/>
                <a:latin typeface="微软雅黑" panose="020B0503020204020204" pitchFamily="34" charset="-122"/>
                <a:ea typeface="微软雅黑" panose="020B0503020204020204" pitchFamily="34" charset="-122"/>
              </a:rPr>
              <a:t>L</a:t>
            </a:r>
            <a:r>
              <a:rPr lang="en-US" altLang="zh-CN" sz="2400" kern="100" dirty="0">
                <a:effectLst/>
                <a:latin typeface="微软雅黑" panose="020B0503020204020204" pitchFamily="34" charset="-122"/>
                <a:ea typeface="微软雅黑" panose="020B0503020204020204" pitchFamily="34" charset="-122"/>
              </a:rPr>
              <a:t>+1P</a:t>
            </a:r>
            <a:r>
              <a:rPr lang="en-US" altLang="zh-CN" sz="2400" kern="100" baseline="-25000" dirty="0">
                <a:effectLst/>
                <a:latin typeface="微软雅黑" panose="020B0503020204020204" pitchFamily="34" charset="-122"/>
                <a:ea typeface="微软雅黑" panose="020B0503020204020204" pitchFamily="34" charset="-122"/>
              </a:rPr>
              <a:t>H</a:t>
            </a:r>
            <a:r>
              <a:rPr lang="zh-CN" altLang="zh-CN" sz="2400" kern="100" dirty="0">
                <a:effectLst/>
                <a:latin typeface="微软雅黑" panose="020B0503020204020204" pitchFamily="34" charset="-122"/>
                <a:ea typeface="微软雅黑" panose="020B0503020204020204" pitchFamily="34" charset="-122"/>
              </a:rPr>
              <a:t>）个自由度。如用</a:t>
            </a:r>
            <a:r>
              <a:rPr lang="en-US" altLang="zh-CN" sz="2400" kern="100" dirty="0">
                <a:effectLst/>
                <a:latin typeface="微软雅黑" panose="020B0503020204020204" pitchFamily="34" charset="-122"/>
                <a:ea typeface="微软雅黑" panose="020B0503020204020204" pitchFamily="34" charset="-122"/>
              </a:rPr>
              <a:t>F</a:t>
            </a:r>
            <a:r>
              <a:rPr lang="zh-CN" altLang="zh-CN" sz="2400" kern="100" dirty="0">
                <a:effectLst/>
                <a:latin typeface="微软雅黑" panose="020B0503020204020204" pitchFamily="34" charset="-122"/>
                <a:ea typeface="微软雅黑" panose="020B0503020204020204" pitchFamily="34" charset="-122"/>
              </a:rPr>
              <a:t>表示机构的自由度数，则计算公式为</a:t>
            </a:r>
          </a:p>
          <a:p>
            <a:pPr indent="266700" algn="l"/>
            <a:r>
              <a:rPr lang="en-US" altLang="zh-CN" sz="2400" kern="100" dirty="0">
                <a:effectLst/>
                <a:latin typeface="微软雅黑" panose="020B0503020204020204" pitchFamily="34" charset="-122"/>
                <a:ea typeface="微软雅黑" panose="020B0503020204020204" pitchFamily="34" charset="-122"/>
              </a:rPr>
              <a:t> </a:t>
            </a:r>
            <a:endParaRPr lang="zh-CN" altLang="zh-CN" sz="2400" kern="100" dirty="0">
              <a:effectLst/>
              <a:latin typeface="微软雅黑" panose="020B0503020204020204" pitchFamily="34" charset="-122"/>
              <a:ea typeface="微软雅黑" panose="020B0503020204020204" pitchFamily="34" charset="-122"/>
            </a:endParaRPr>
          </a:p>
          <a:p>
            <a:pPr indent="1600200" algn="l"/>
            <a:r>
              <a:rPr lang="en-US" altLang="zh-CN" sz="2400" kern="100" dirty="0">
                <a:effectLst/>
                <a:latin typeface="微软雅黑" panose="020B0503020204020204" pitchFamily="34" charset="-122"/>
                <a:ea typeface="微软雅黑" panose="020B0503020204020204" pitchFamily="34" charset="-122"/>
              </a:rPr>
              <a:t>F=3n-2P</a:t>
            </a:r>
            <a:r>
              <a:rPr lang="en-US" altLang="zh-CN" sz="2400" kern="100" baseline="-25000" dirty="0">
                <a:effectLst/>
                <a:latin typeface="微软雅黑" panose="020B0503020204020204" pitchFamily="34" charset="-122"/>
                <a:ea typeface="微软雅黑" panose="020B0503020204020204" pitchFamily="34" charset="-122"/>
              </a:rPr>
              <a:t>L</a:t>
            </a:r>
            <a:r>
              <a:rPr lang="en-US" altLang="zh-CN" sz="2400" kern="100" dirty="0">
                <a:effectLst/>
                <a:latin typeface="微软雅黑" panose="020B0503020204020204" pitchFamily="34" charset="-122"/>
                <a:ea typeface="微软雅黑" panose="020B0503020204020204" pitchFamily="34" charset="-122"/>
              </a:rPr>
              <a:t>-P</a:t>
            </a:r>
            <a:r>
              <a:rPr lang="en-US" altLang="zh-CN" sz="2400" kern="100" baseline="-25000" dirty="0">
                <a:effectLst/>
                <a:latin typeface="微软雅黑" panose="020B0503020204020204" pitchFamily="34" charset="-122"/>
                <a:ea typeface="微软雅黑" panose="020B0503020204020204" pitchFamily="34" charset="-122"/>
              </a:rPr>
              <a:t>H</a:t>
            </a:r>
            <a:endParaRPr lang="zh-CN" altLang="zh-CN" sz="2400" kern="100" dirty="0">
              <a:effectLst/>
              <a:latin typeface="微软雅黑" panose="020B0503020204020204" pitchFamily="34" charset="-122"/>
              <a:ea typeface="微软雅黑" panose="020B0503020204020204" pitchFamily="34" charset="-122"/>
            </a:endParaRPr>
          </a:p>
          <a:p>
            <a:pPr indent="1600200" algn="l"/>
            <a:r>
              <a:rPr lang="en-US" altLang="zh-CN" sz="2400" kern="100" dirty="0">
                <a:effectLst/>
                <a:latin typeface="微软雅黑" panose="020B0503020204020204" pitchFamily="34" charset="-122"/>
                <a:ea typeface="微软雅黑" panose="020B0503020204020204" pitchFamily="34" charset="-122"/>
              </a:rPr>
              <a:t> </a:t>
            </a:r>
            <a:endParaRPr lang="zh-CN" altLang="zh-CN" sz="2400" kern="100" dirty="0">
              <a:effectLst/>
              <a:latin typeface="微软雅黑" panose="020B0503020204020204" pitchFamily="34" charset="-122"/>
              <a:ea typeface="微软雅黑" panose="020B0503020204020204" pitchFamily="34" charset="-122"/>
            </a:endParaRP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机构的原动件数等于机构自由度，是机构具有确定运动的条件。多数时候机构只有</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个原动件，这时机构的自由度为</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，任何时候机构只有一种状态（一个确定的位置）。</a:t>
            </a:r>
          </a:p>
        </p:txBody>
      </p:sp>
    </p:spTree>
    <p:extLst>
      <p:ext uri="{BB962C8B-B14F-4D97-AF65-F5344CB8AC3E}">
        <p14:creationId xmlns:p14="http://schemas.microsoft.com/office/powerpoint/2010/main" val="409557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8A25BE2-CE86-97A8-8DB4-71350DB58FFD}"/>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F64494DD-C445-4191-195A-BD4D81DF514A}"/>
              </a:ext>
            </a:extLst>
          </p:cNvPr>
          <p:cNvSpPr>
            <a:spLocks noGrp="1"/>
          </p:cNvSpPr>
          <p:nvPr>
            <p:ph type="sldNum" sz="quarter" idx="12"/>
          </p:nvPr>
        </p:nvSpPr>
        <p:spPr/>
        <p:txBody>
          <a:bodyPr/>
          <a:lstStyle/>
          <a:p>
            <a:fld id="{49AE70B2-8BF9-45C0-BB95-33D1B9D3A854}" type="slidenum">
              <a:rPr lang="zh-CN" altLang="en-US" smtClean="0"/>
              <a:t>19</a:t>
            </a:fld>
            <a:endParaRPr lang="zh-CN" altLang="en-US"/>
          </a:p>
        </p:txBody>
      </p:sp>
      <p:sp>
        <p:nvSpPr>
          <p:cNvPr id="4" name="矩形 3">
            <a:extLst>
              <a:ext uri="{FF2B5EF4-FFF2-40B4-BE49-F238E27FC236}">
                <a16:creationId xmlns:a16="http://schemas.microsoft.com/office/drawing/2014/main" id="{845798A1-9B76-F48C-F824-2BBB1A20CE07}"/>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E98373DD-9F04-7D7A-A2FE-9356328B3E29}"/>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E30EEABE-848C-2F63-0DF1-1D3D04848A75}"/>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平面机构的知识储备</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1F881EC5-235E-D341-7F81-A15616459B91}"/>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67E70B5F-272A-426D-1510-30561433462F}"/>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EB09175C-6C1F-CDB5-C011-D357024C6BA7}"/>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5476345C-52E0-E4FD-7DAE-1966B2EE8207}"/>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0B44E51A-B6E8-3623-3664-1676BB2E2F81}"/>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B928502B-6316-E2E4-2B70-812B3F0538EE}"/>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9A5E13E0-3879-FDCB-BF08-F8188DA4F7C2}"/>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A42586A8-9BFD-FBDD-2F42-EC5B59429868}"/>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DD5636A4-84B8-BFA7-4868-F8F6DFB965BF}"/>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768B5382-62C1-5D77-DBDF-D8BE7B9B5A46}"/>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E5D7652E-16A3-514E-3EBC-A384AB9FBEAA}"/>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289D90B1-A82E-F2C9-6D87-59FF3DB1CEC8}"/>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470F146B-9E2E-722E-8816-463CB6F585E2}"/>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46D66772-BD51-0888-D48D-6CBD1B3F45C1}"/>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2DF16300-B91D-206E-4187-5C2FBC625826}"/>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2C065921-F45B-A9A7-119F-D68D889D9043}"/>
              </a:ext>
            </a:extLst>
          </p:cNvPr>
          <p:cNvSpPr txBox="1"/>
          <p:nvPr/>
        </p:nvSpPr>
        <p:spPr>
          <a:xfrm>
            <a:off x="830508" y="1454311"/>
            <a:ext cx="6877050" cy="4154984"/>
          </a:xfrm>
          <a:prstGeom prst="rect">
            <a:avLst/>
          </a:prstGeom>
          <a:noFill/>
        </p:spPr>
        <p:txBody>
          <a:bodyPr wrap="square">
            <a:spAutoFit/>
          </a:bodyPr>
          <a:lstStyle/>
          <a:p>
            <a:pPr indent="266700" algn="l"/>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平面机构具有确定运动的条件</a:t>
            </a: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平面机构具有确定运动的条件为：</a:t>
            </a:r>
            <a:r>
              <a:rPr lang="zh-CN" altLang="zh-CN" sz="2400" b="1" kern="100" dirty="0">
                <a:solidFill>
                  <a:srgbClr val="FF0000"/>
                </a:solidFill>
                <a:effectLst/>
                <a:latin typeface="微软雅黑" panose="020B0503020204020204" pitchFamily="34" charset="-122"/>
                <a:ea typeface="微软雅黑" panose="020B0503020204020204" pitchFamily="34" charset="-122"/>
              </a:rPr>
              <a:t>平面机构的自由度大于零，且等于原动件数，即</a:t>
            </a:r>
            <a:r>
              <a:rPr lang="en-US" altLang="zh-CN" sz="2400" b="1" kern="100" dirty="0">
                <a:solidFill>
                  <a:srgbClr val="FF0000"/>
                </a:solidFill>
                <a:effectLst/>
                <a:latin typeface="微软雅黑" panose="020B0503020204020204" pitchFamily="34" charset="-122"/>
                <a:ea typeface="微软雅黑" panose="020B0503020204020204" pitchFamily="34" charset="-122"/>
              </a:rPr>
              <a:t>F&gt;0</a:t>
            </a:r>
            <a:r>
              <a:rPr lang="zh-CN" altLang="zh-CN" sz="2400" b="1" kern="100" dirty="0">
                <a:solidFill>
                  <a:srgbClr val="FF0000"/>
                </a:solidFill>
                <a:effectLst/>
                <a:latin typeface="微软雅黑" panose="020B0503020204020204" pitchFamily="34" charset="-122"/>
                <a:ea typeface="微软雅黑" panose="020B0503020204020204" pitchFamily="34" charset="-122"/>
              </a:rPr>
              <a:t>，且</a:t>
            </a:r>
            <a:r>
              <a:rPr lang="en-US" altLang="zh-CN" sz="2400" b="1" kern="100" dirty="0">
                <a:solidFill>
                  <a:srgbClr val="FF0000"/>
                </a:solidFill>
                <a:effectLst/>
                <a:latin typeface="微软雅黑" panose="020B0503020204020204" pitchFamily="34" charset="-122"/>
                <a:ea typeface="微软雅黑" panose="020B0503020204020204" pitchFamily="34" charset="-122"/>
              </a:rPr>
              <a:t>F=W</a:t>
            </a:r>
            <a:r>
              <a:rPr lang="zh-CN" altLang="zh-CN" sz="2400" b="1" kern="100" dirty="0">
                <a:solidFill>
                  <a:srgbClr val="FF0000"/>
                </a:solidFill>
                <a:effectLst/>
                <a:latin typeface="微软雅黑" panose="020B0503020204020204" pitchFamily="34" charset="-122"/>
                <a:ea typeface="微软雅黑" panose="020B0503020204020204" pitchFamily="34" charset="-122"/>
              </a:rPr>
              <a:t>。</a:t>
            </a: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当</a:t>
            </a:r>
            <a:r>
              <a:rPr lang="en-US" altLang="zh-CN" sz="2400" kern="100" dirty="0">
                <a:effectLst/>
                <a:latin typeface="微软雅黑" panose="020B0503020204020204" pitchFamily="34" charset="-122"/>
                <a:ea typeface="微软雅黑" panose="020B0503020204020204" pitchFamily="34" charset="-122"/>
              </a:rPr>
              <a:t>W&lt;</a:t>
            </a:r>
            <a:r>
              <a:rPr lang="zh-CN" altLang="zh-CN" sz="2400" kern="100" dirty="0">
                <a:effectLst/>
                <a:latin typeface="微软雅黑" panose="020B0503020204020204" pitchFamily="34" charset="-122"/>
                <a:ea typeface="微软雅黑" panose="020B0503020204020204" pitchFamily="34" charset="-122"/>
              </a:rPr>
              <a:t>自由度数</a:t>
            </a:r>
            <a:r>
              <a:rPr lang="en-US" altLang="zh-CN" sz="2400" kern="100" dirty="0">
                <a:effectLst/>
                <a:latin typeface="微软雅黑" panose="020B0503020204020204" pitchFamily="34" charset="-122"/>
                <a:ea typeface="微软雅黑" panose="020B0503020204020204" pitchFamily="34" charset="-122"/>
              </a:rPr>
              <a:t>F</a:t>
            </a:r>
            <a:r>
              <a:rPr lang="zh-CN" altLang="zh-CN" sz="2400" kern="100" dirty="0">
                <a:effectLst/>
                <a:latin typeface="微软雅黑" panose="020B0503020204020204" pitchFamily="34" charset="-122"/>
                <a:ea typeface="微软雅黑" panose="020B0503020204020204" pitchFamily="34" charset="-122"/>
              </a:rPr>
              <a:t>时，机构无确定运动；当</a:t>
            </a:r>
            <a:r>
              <a:rPr lang="en-US" altLang="zh-CN" sz="2400" kern="100" dirty="0">
                <a:effectLst/>
                <a:latin typeface="微软雅黑" panose="020B0503020204020204" pitchFamily="34" charset="-122"/>
                <a:ea typeface="微软雅黑" panose="020B0503020204020204" pitchFamily="34" charset="-122"/>
              </a:rPr>
              <a:t>W&gt;F</a:t>
            </a:r>
            <a:r>
              <a:rPr lang="zh-CN" altLang="zh-CN" sz="2400" kern="100" dirty="0">
                <a:effectLst/>
                <a:latin typeface="微软雅黑" panose="020B0503020204020204" pitchFamily="34" charset="-122"/>
                <a:ea typeface="微软雅黑" panose="020B0503020204020204" pitchFamily="34" charset="-122"/>
              </a:rPr>
              <a:t>时，机构在薄弱处损坏；当</a:t>
            </a:r>
            <a:r>
              <a:rPr lang="en-US" altLang="zh-CN" sz="2400" kern="100" dirty="0">
                <a:effectLst/>
                <a:latin typeface="微软雅黑" panose="020B0503020204020204" pitchFamily="34" charset="-122"/>
                <a:ea typeface="微软雅黑" panose="020B0503020204020204" pitchFamily="34" charset="-122"/>
              </a:rPr>
              <a:t>W=F=0</a:t>
            </a:r>
            <a:r>
              <a:rPr lang="zh-CN" altLang="zh-CN" sz="2400" kern="100" dirty="0">
                <a:effectLst/>
                <a:latin typeface="微软雅黑" panose="020B0503020204020204" pitchFamily="34" charset="-122"/>
                <a:ea typeface="微软雅黑" panose="020B0503020204020204" pitchFamily="34" charset="-122"/>
              </a:rPr>
              <a:t>时，机构不动。</a:t>
            </a: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在图</a:t>
            </a:r>
            <a:r>
              <a:rPr lang="en-US" altLang="zh-CN" sz="2400" kern="100" dirty="0">
                <a:effectLst/>
                <a:latin typeface="微软雅黑" panose="020B0503020204020204" pitchFamily="34" charset="-122"/>
                <a:ea typeface="微软雅黑" panose="020B0503020204020204" pitchFamily="34" charset="-122"/>
              </a:rPr>
              <a:t>4-15</a:t>
            </a:r>
            <a:r>
              <a:rPr lang="zh-CN" altLang="zh-CN" sz="2400" kern="100" dirty="0">
                <a:effectLst/>
                <a:latin typeface="微软雅黑" panose="020B0503020204020204" pitchFamily="34" charset="-122"/>
                <a:ea typeface="微软雅黑" panose="020B0503020204020204" pitchFamily="34" charset="-122"/>
              </a:rPr>
              <a:t>所示的机构中，</a:t>
            </a:r>
            <a:r>
              <a:rPr lang="en-US" altLang="zh-CN" sz="2400" kern="100" dirty="0">
                <a:effectLst/>
                <a:latin typeface="微软雅黑" panose="020B0503020204020204" pitchFamily="34" charset="-122"/>
                <a:ea typeface="微软雅黑" panose="020B0503020204020204" pitchFamily="34" charset="-122"/>
              </a:rPr>
              <a:t>n=4</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P</a:t>
            </a:r>
            <a:r>
              <a:rPr lang="en-US" altLang="zh-CN" sz="2400" kern="100" baseline="-25000" dirty="0">
                <a:effectLst/>
                <a:latin typeface="微软雅黑" panose="020B0503020204020204" pitchFamily="34" charset="-122"/>
                <a:ea typeface="微软雅黑" panose="020B0503020204020204" pitchFamily="34" charset="-122"/>
              </a:rPr>
              <a:t>L</a:t>
            </a:r>
            <a:r>
              <a:rPr lang="en-US" altLang="zh-CN" sz="2400" kern="100" dirty="0">
                <a:effectLst/>
                <a:latin typeface="微软雅黑" panose="020B0503020204020204" pitchFamily="34" charset="-122"/>
                <a:ea typeface="微软雅黑" panose="020B0503020204020204" pitchFamily="34" charset="-122"/>
              </a:rPr>
              <a:t>=5</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P</a:t>
            </a:r>
            <a:r>
              <a:rPr lang="en-US" altLang="zh-CN" sz="2400" kern="100" baseline="-25000" dirty="0">
                <a:effectLst/>
                <a:latin typeface="微软雅黑" panose="020B0503020204020204" pitchFamily="34" charset="-122"/>
                <a:ea typeface="微软雅黑" panose="020B0503020204020204" pitchFamily="34" charset="-122"/>
              </a:rPr>
              <a:t>H</a:t>
            </a:r>
            <a:r>
              <a:rPr lang="en-US" altLang="zh-CN" sz="2400" kern="100" dirty="0">
                <a:effectLst/>
                <a:latin typeface="微软雅黑" panose="020B0503020204020204" pitchFamily="34" charset="-122"/>
                <a:ea typeface="微软雅黑" panose="020B0503020204020204" pitchFamily="34" charset="-122"/>
              </a:rPr>
              <a:t>=0</a:t>
            </a:r>
            <a:r>
              <a:rPr lang="zh-CN" altLang="zh-CN" sz="2400" kern="100" dirty="0">
                <a:effectLst/>
                <a:latin typeface="微软雅黑" panose="020B0503020204020204" pitchFamily="34" charset="-122"/>
                <a:ea typeface="微软雅黑" panose="020B0503020204020204" pitchFamily="34" charset="-122"/>
              </a:rPr>
              <a:t>，则</a:t>
            </a:r>
          </a:p>
          <a:p>
            <a:pPr indent="266700" algn="l"/>
            <a:r>
              <a:rPr lang="en-US" altLang="zh-CN" sz="2400" kern="100" dirty="0">
                <a:effectLst/>
                <a:latin typeface="微软雅黑" panose="020B0503020204020204" pitchFamily="34" charset="-122"/>
                <a:ea typeface="微软雅黑" panose="020B0503020204020204" pitchFamily="34" charset="-122"/>
              </a:rPr>
              <a:t>    F=3n-2P</a:t>
            </a:r>
            <a:r>
              <a:rPr lang="en-US" altLang="zh-CN" sz="2400" kern="100" baseline="-25000" dirty="0">
                <a:effectLst/>
                <a:latin typeface="微软雅黑" panose="020B0503020204020204" pitchFamily="34" charset="-122"/>
                <a:ea typeface="微软雅黑" panose="020B0503020204020204" pitchFamily="34" charset="-122"/>
              </a:rPr>
              <a:t>L</a:t>
            </a:r>
            <a:r>
              <a:rPr lang="en-US" altLang="zh-CN" sz="2400" kern="100" dirty="0">
                <a:effectLst/>
                <a:latin typeface="微软雅黑" panose="020B0503020204020204" pitchFamily="34" charset="-122"/>
                <a:ea typeface="微软雅黑" panose="020B0503020204020204" pitchFamily="34" charset="-122"/>
              </a:rPr>
              <a:t>-P</a:t>
            </a:r>
            <a:r>
              <a:rPr lang="en-US" altLang="zh-CN" sz="2400" kern="100" baseline="-25000" dirty="0">
                <a:effectLst/>
                <a:latin typeface="微软雅黑" panose="020B0503020204020204" pitchFamily="34" charset="-122"/>
                <a:ea typeface="微软雅黑" panose="020B0503020204020204" pitchFamily="34" charset="-122"/>
              </a:rPr>
              <a:t>H</a:t>
            </a:r>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4-2</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5-0=2</a:t>
            </a:r>
            <a:r>
              <a:rPr lang="zh-CN" altLang="zh-CN" sz="2400" kern="100" dirty="0">
                <a:effectLst/>
                <a:latin typeface="微软雅黑" panose="020B0503020204020204" pitchFamily="34" charset="-122"/>
                <a:ea typeface="微软雅黑" panose="020B0503020204020204" pitchFamily="34" charset="-122"/>
              </a:rPr>
              <a:t>。</a:t>
            </a:r>
          </a:p>
          <a:p>
            <a:pPr indent="266700" algn="l"/>
            <a:r>
              <a:rPr lang="zh-CN" altLang="zh-CN" sz="2400" kern="100" dirty="0">
                <a:solidFill>
                  <a:srgbClr val="FF0000"/>
                </a:solidFill>
                <a:effectLst/>
                <a:latin typeface="微软雅黑" panose="020B0503020204020204" pitchFamily="34" charset="-122"/>
                <a:ea typeface="微软雅黑" panose="020B0503020204020204" pitchFamily="34" charset="-122"/>
              </a:rPr>
              <a:t>为了使该机构有确定的运动，需要两个原动件。</a:t>
            </a:r>
          </a:p>
        </p:txBody>
      </p:sp>
      <p:grpSp>
        <p:nvGrpSpPr>
          <p:cNvPr id="25" name="组合 24">
            <a:extLst>
              <a:ext uri="{FF2B5EF4-FFF2-40B4-BE49-F238E27FC236}">
                <a16:creationId xmlns:a16="http://schemas.microsoft.com/office/drawing/2014/main" id="{32DA5403-71CE-17A0-14B0-6E0A0CF36FFF}"/>
              </a:ext>
            </a:extLst>
          </p:cNvPr>
          <p:cNvGrpSpPr/>
          <p:nvPr/>
        </p:nvGrpSpPr>
        <p:grpSpPr>
          <a:xfrm>
            <a:off x="8247659" y="1960753"/>
            <a:ext cx="3329941" cy="3140023"/>
            <a:chOff x="8590" y="95124"/>
            <a:chExt cx="2304" cy="1920"/>
          </a:xfrm>
        </p:grpSpPr>
        <p:pic>
          <p:nvPicPr>
            <p:cNvPr id="26" name="图片 25">
              <a:extLst>
                <a:ext uri="{FF2B5EF4-FFF2-40B4-BE49-F238E27FC236}">
                  <a16:creationId xmlns:a16="http://schemas.microsoft.com/office/drawing/2014/main" id="{9A5BCC5D-95AB-046D-32E7-38DD278EA530}"/>
                </a:ext>
              </a:extLst>
            </p:cNvPr>
            <p:cNvPicPr>
              <a:picLocks noChangeAspect="1" noChangeArrowheads="1"/>
            </p:cNvPicPr>
            <p:nvPr/>
          </p:nvPicPr>
          <p:blipFill>
            <a:blip r:embed="rId19"/>
            <a:srcRect/>
            <a:stretch>
              <a:fillRect/>
            </a:stretch>
          </p:blipFill>
          <p:spPr>
            <a:xfrm>
              <a:off x="8678" y="95124"/>
              <a:ext cx="2128" cy="1920"/>
            </a:xfrm>
            <a:prstGeom prst="rect">
              <a:avLst/>
            </a:prstGeom>
            <a:noFill/>
            <a:ln w="9525">
              <a:noFill/>
              <a:miter lim="800000"/>
              <a:headEnd/>
              <a:tailEnd/>
            </a:ln>
          </p:spPr>
        </p:pic>
        <p:sp>
          <p:nvSpPr>
            <p:cNvPr id="27" name="文本框 54">
              <a:extLst>
                <a:ext uri="{FF2B5EF4-FFF2-40B4-BE49-F238E27FC236}">
                  <a16:creationId xmlns:a16="http://schemas.microsoft.com/office/drawing/2014/main" id="{805F055A-715C-49A4-DBC4-3EE3BDCC9E44}"/>
                </a:ext>
              </a:extLst>
            </p:cNvPr>
            <p:cNvSpPr txBox="1"/>
            <p:nvPr/>
          </p:nvSpPr>
          <p:spPr>
            <a:xfrm>
              <a:off x="8590" y="96539"/>
              <a:ext cx="2304" cy="367"/>
            </a:xfrm>
            <a:prstGeom prst="rect">
              <a:avLst/>
            </a:prstGeom>
            <a:solidFill>
              <a:sysClr val="window" lastClr="FFFFFF"/>
            </a:solidFill>
            <a:ln w="6350">
              <a:noFill/>
            </a:ln>
            <a:effectLst/>
          </p:spPr>
          <p:txBody>
            <a:bodyPr rot="0" spcFirstLastPara="0" vert="horz" wrap="square" lIns="91440" tIns="45720" rIns="91440" bIns="45720" numCol="1" spcCol="0" rtlCol="0" fromWordArt="0" anchor="t"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sysClr val="windowText" lastClr="000000"/>
                  </a:solidFill>
                  <a:effectLst/>
                  <a:uLnTx/>
                  <a:uFillTx/>
                  <a:latin typeface="Times New Roman" panose="02020603050405020304" pitchFamily="18" charset="0"/>
                  <a:ea typeface="宋体" panose="02010600030101010101" pitchFamily="2" charset="-122"/>
                  <a:cs typeface="+mn-cs"/>
                </a:rPr>
                <a:t>图</a:t>
              </a:r>
              <a:r>
                <a:rPr kumimoji="0" lang="en-US" sz="2000" b="1" i="0" u="none" strike="noStrike" kern="100" cap="none" spc="0" normalizeH="0" baseline="0" noProof="0" dirty="0">
                  <a:ln>
                    <a:noFill/>
                  </a:ln>
                  <a:solidFill>
                    <a:sysClr val="windowText" lastClr="000000"/>
                  </a:solidFill>
                  <a:effectLst/>
                  <a:uLnTx/>
                  <a:uFillTx/>
                  <a:latin typeface="Times New Roman" panose="02020603050405020304" pitchFamily="18" charset="0"/>
                  <a:ea typeface="宋体" panose="02010600030101010101" pitchFamily="2" charset="-122"/>
                  <a:cs typeface="+mn-cs"/>
                </a:rPr>
                <a:t>4-15</a:t>
              </a:r>
              <a:r>
                <a:rPr kumimoji="0" lang="zh-CN" altLang="en-US" sz="2000" b="1" i="0" u="none" strike="noStrike" kern="100" cap="none" spc="0" normalizeH="0" baseline="0" noProof="0" dirty="0">
                  <a:ln>
                    <a:noFill/>
                  </a:ln>
                  <a:solidFill>
                    <a:sysClr val="windowText" lastClr="000000"/>
                  </a:solidFill>
                  <a:effectLst/>
                  <a:uLnTx/>
                  <a:uFillTx/>
                  <a:latin typeface="Times New Roman" panose="02020603050405020304" pitchFamily="18" charset="0"/>
                  <a:ea typeface="宋体" panose="02010600030101010101" pitchFamily="2" charset="-122"/>
                  <a:cs typeface="+mn-cs"/>
                </a:rPr>
                <a:t>具有两个自由度的平面机构</a:t>
              </a:r>
              <a:endParaRPr kumimoji="0" lang="zh-CN" altLang="en-US" sz="2000" b="0" i="0" u="none" strike="noStrike" kern="100" cap="none" spc="0" normalizeH="0" baseline="0" noProof="0" dirty="0">
                <a:ln>
                  <a:noFill/>
                </a:ln>
                <a:solidFill>
                  <a:sysClr val="windowText" lastClr="000000"/>
                </a:solidFill>
                <a:effectLst/>
                <a:uLnTx/>
                <a:uFillTx/>
                <a:latin typeface="Times New Roman" panose="02020603050405020304" pitchFamily="18" charset="0"/>
                <a:ea typeface="宋体" panose="02010600030101010101" pitchFamily="2" charset="-122"/>
                <a:cs typeface="+mn-cs"/>
              </a:endParaRPr>
            </a:p>
          </p:txBody>
        </p:sp>
      </p:grpSp>
    </p:spTree>
    <p:extLst>
      <p:ext uri="{BB962C8B-B14F-4D97-AF65-F5344CB8AC3E}">
        <p14:creationId xmlns:p14="http://schemas.microsoft.com/office/powerpoint/2010/main" val="2948071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00"/>
                                        <p:tgtEl>
                                          <p:spTgt spid="23"/>
                                        </p:tgtEl>
                                      </p:cBhvr>
                                    </p:animEffect>
                                  </p:childTnLst>
                                </p:cTn>
                              </p:par>
                              <p:par>
                                <p:cTn id="26" presetID="22" presetClass="entr" presetSubtype="4"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down)">
                                      <p:cBhvr>
                                        <p:cTn id="2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9AE70B2-8BF9-45C0-BB95-33D1B9D3A854}" type="slidenum">
              <a:rPr lang="zh-CN" altLang="en-US" smtClean="0"/>
              <a:t>2</a:t>
            </a:fld>
            <a:endParaRPr lang="zh-CN" altLang="en-US"/>
          </a:p>
        </p:txBody>
      </p:sp>
      <p:sp>
        <p:nvSpPr>
          <p:cNvPr id="4" name="矩形 3"/>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0" y="0"/>
            <a:ext cx="1376624" cy="1371254"/>
            <a:chOff x="0" y="0"/>
            <a:chExt cx="1376624" cy="1371254"/>
          </a:xfrm>
        </p:grpSpPr>
        <p:sp>
          <p:nvSpPr>
            <p:cNvPr id="6" name="Freeform 113"/>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p:cNvSpPr txBox="1"/>
          <p:nvPr>
            <p:custDataLst>
              <p:tags r:id="rId3"/>
            </p:custDataLst>
          </p:nvPr>
        </p:nvSpPr>
        <p:spPr>
          <a:xfrm>
            <a:off x="2714625" y="105410"/>
            <a:ext cx="5560662" cy="711835"/>
          </a:xfrm>
          <a:prstGeom prst="rect">
            <a:avLst/>
          </a:prstGeom>
          <a:noFill/>
        </p:spPr>
        <p:txBody>
          <a:bodyPr wrap="square" rtlCol="0">
            <a:noAutofit/>
          </a:bodyPr>
          <a:lstStyle/>
          <a:p>
            <a:pPr marL="179705"/>
            <a: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sym typeface="+mn-lt"/>
              </a:rPr>
              <a:t>机械基础</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a:off x="8694421" y="160383"/>
            <a:ext cx="498667" cy="608282"/>
            <a:chOff x="9473648" y="1406690"/>
            <a:chExt cx="1107403" cy="1222002"/>
          </a:xfrm>
        </p:grpSpPr>
        <p:pic>
          <p:nvPicPr>
            <p:cNvPr id="16" name="图片 15"/>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p:cNvGrpSpPr/>
          <p:nvPr/>
        </p:nvGrpSpPr>
        <p:grpSpPr>
          <a:xfrm>
            <a:off x="9370244" y="122035"/>
            <a:ext cx="2821756" cy="504000"/>
            <a:chOff x="0" y="4216400"/>
            <a:chExt cx="3290629" cy="866458"/>
          </a:xfrm>
          <a:solidFill>
            <a:srgbClr val="4679A7"/>
          </a:solidFill>
        </p:grpSpPr>
        <p:sp>
          <p:nvSpPr>
            <p:cNvPr id="19" name="íṩ1íde"/>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学习内容</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6" name="文本框 25"/>
          <p:cNvSpPr txBox="1"/>
          <p:nvPr/>
        </p:nvSpPr>
        <p:spPr>
          <a:xfrm>
            <a:off x="4427221" y="1311560"/>
            <a:ext cx="6096000" cy="584775"/>
          </a:xfrm>
          <a:prstGeom prst="rect">
            <a:avLst/>
          </a:prstGeom>
          <a:noFill/>
        </p:spPr>
        <p:txBody>
          <a:bodyPr wrap="square">
            <a:spAutoFit/>
          </a:bodyPr>
          <a:lstStyle/>
          <a:p>
            <a:r>
              <a:rPr lang="zh-CN" altLang="en-US" sz="3200" dirty="0">
                <a:solidFill>
                  <a:srgbClr val="000000"/>
                </a:solidFill>
                <a:latin typeface="微软雅黑" panose="020B0503020204020204" charset="-122"/>
                <a:ea typeface="微软雅黑" panose="020B0503020204020204" charset="-122"/>
                <a:cs typeface="*SimSun-51261"/>
              </a:rPr>
              <a:t>项目一 工程材料选用</a:t>
            </a:r>
          </a:p>
        </p:txBody>
      </p:sp>
      <p:sp>
        <p:nvSpPr>
          <p:cNvPr id="27" name="流程图: 可选过程 26"/>
          <p:cNvSpPr/>
          <p:nvPr/>
        </p:nvSpPr>
        <p:spPr>
          <a:xfrm>
            <a:off x="2125979" y="1095219"/>
            <a:ext cx="895350" cy="3792760"/>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4000" dirty="0"/>
              <a:t>学习目录</a:t>
            </a:r>
          </a:p>
        </p:txBody>
      </p:sp>
      <p:sp>
        <p:nvSpPr>
          <p:cNvPr id="28" name="六边形 27"/>
          <p:cNvSpPr/>
          <p:nvPr/>
        </p:nvSpPr>
        <p:spPr>
          <a:xfrm>
            <a:off x="3554096" y="1247272"/>
            <a:ext cx="684529" cy="572003"/>
          </a:xfrm>
          <a:prstGeom prst="hexag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dirty="0"/>
              <a:t>1</a:t>
            </a:r>
            <a:endParaRPr lang="zh-CN" altLang="en-US" sz="3200" dirty="0"/>
          </a:p>
        </p:txBody>
      </p:sp>
      <p:sp>
        <p:nvSpPr>
          <p:cNvPr id="35" name="六边形 34"/>
          <p:cNvSpPr/>
          <p:nvPr/>
        </p:nvSpPr>
        <p:spPr>
          <a:xfrm>
            <a:off x="3514725" y="1963300"/>
            <a:ext cx="723900" cy="572003"/>
          </a:xfrm>
          <a:prstGeom prst="hexagon">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dirty="0"/>
              <a:t>2</a:t>
            </a:r>
            <a:endParaRPr lang="zh-CN" altLang="en-US" sz="3200" dirty="0"/>
          </a:p>
        </p:txBody>
      </p:sp>
      <p:sp>
        <p:nvSpPr>
          <p:cNvPr id="36" name="六边形 35"/>
          <p:cNvSpPr/>
          <p:nvPr/>
        </p:nvSpPr>
        <p:spPr>
          <a:xfrm>
            <a:off x="3514725" y="2686050"/>
            <a:ext cx="723900" cy="572003"/>
          </a:xfrm>
          <a:prstGeom prst="hexagon">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dirty="0"/>
              <a:t>3</a:t>
            </a:r>
            <a:endParaRPr lang="zh-CN" altLang="en-US" sz="3200" dirty="0"/>
          </a:p>
        </p:txBody>
      </p:sp>
      <p:sp>
        <p:nvSpPr>
          <p:cNvPr id="37" name="六边形 36"/>
          <p:cNvSpPr/>
          <p:nvPr/>
        </p:nvSpPr>
        <p:spPr>
          <a:xfrm>
            <a:off x="3514725" y="3429000"/>
            <a:ext cx="723900" cy="572003"/>
          </a:xfrm>
          <a:prstGeom prst="hexagon">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dirty="0"/>
              <a:t>4</a:t>
            </a:r>
            <a:endParaRPr lang="zh-CN" altLang="en-US" sz="3200" dirty="0"/>
          </a:p>
        </p:txBody>
      </p:sp>
      <p:sp>
        <p:nvSpPr>
          <p:cNvPr id="38" name="六边形 37"/>
          <p:cNvSpPr/>
          <p:nvPr/>
        </p:nvSpPr>
        <p:spPr>
          <a:xfrm>
            <a:off x="3534410" y="4171950"/>
            <a:ext cx="723900" cy="572003"/>
          </a:xfrm>
          <a:prstGeom prst="hexagon">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dirty="0"/>
              <a:t>5</a:t>
            </a:r>
            <a:endParaRPr lang="zh-CN" altLang="en-US" sz="3200" dirty="0"/>
          </a:p>
        </p:txBody>
      </p:sp>
      <p:sp>
        <p:nvSpPr>
          <p:cNvPr id="41" name="文本框 40"/>
          <p:cNvSpPr txBox="1"/>
          <p:nvPr/>
        </p:nvSpPr>
        <p:spPr>
          <a:xfrm>
            <a:off x="4427220" y="1958018"/>
            <a:ext cx="6697979" cy="584775"/>
          </a:xfrm>
          <a:prstGeom prst="rect">
            <a:avLst/>
          </a:prstGeom>
          <a:noFill/>
        </p:spPr>
        <p:txBody>
          <a:bodyPr wrap="square">
            <a:spAutoFit/>
          </a:bodyPr>
          <a:lstStyle/>
          <a:p>
            <a:r>
              <a:rPr lang="zh-CN" altLang="zh-CN" sz="3200" dirty="0">
                <a:solidFill>
                  <a:srgbClr val="000000"/>
                </a:solidFill>
                <a:effectLst/>
                <a:latin typeface="微软雅黑" panose="020B0503020204020204" charset="-122"/>
                <a:ea typeface="微软雅黑" panose="020B0503020204020204" charset="-122"/>
                <a:cs typeface="*SimSun-51261"/>
              </a:rPr>
              <a:t>项目二 金属材料加工成型方法分析</a:t>
            </a:r>
            <a:endParaRPr lang="zh-CN" altLang="en-US" sz="3200" dirty="0">
              <a:latin typeface="微软雅黑" panose="020B0503020204020204" charset="-122"/>
              <a:ea typeface="微软雅黑" panose="020B0503020204020204" charset="-122"/>
            </a:endParaRPr>
          </a:p>
        </p:txBody>
      </p:sp>
      <p:sp>
        <p:nvSpPr>
          <p:cNvPr id="53" name="文本框 52"/>
          <p:cNvSpPr txBox="1"/>
          <p:nvPr/>
        </p:nvSpPr>
        <p:spPr>
          <a:xfrm>
            <a:off x="4427220" y="4171950"/>
            <a:ext cx="6526529" cy="584775"/>
          </a:xfrm>
          <a:prstGeom prst="rect">
            <a:avLst/>
          </a:prstGeom>
          <a:noFill/>
        </p:spPr>
        <p:txBody>
          <a:bodyPr wrap="square">
            <a:spAutoFit/>
          </a:bodyPr>
          <a:lstStyle/>
          <a:p>
            <a:r>
              <a:rPr lang="zh-CN" altLang="en-US" sz="3200" dirty="0"/>
              <a:t>项目五 工程常用机械传动方式识别</a:t>
            </a:r>
          </a:p>
        </p:txBody>
      </p:sp>
      <p:sp>
        <p:nvSpPr>
          <p:cNvPr id="55" name="文本框 54"/>
          <p:cNvSpPr txBox="1"/>
          <p:nvPr/>
        </p:nvSpPr>
        <p:spPr>
          <a:xfrm>
            <a:off x="4427221" y="3412590"/>
            <a:ext cx="6096000" cy="584775"/>
          </a:xfrm>
          <a:prstGeom prst="rect">
            <a:avLst/>
          </a:prstGeom>
          <a:noFill/>
        </p:spPr>
        <p:txBody>
          <a:bodyPr wrap="square">
            <a:spAutoFit/>
          </a:bodyPr>
          <a:lstStyle/>
          <a:p>
            <a:r>
              <a:rPr lang="zh-CN" altLang="en-US" sz="3200" dirty="0">
                <a:solidFill>
                  <a:srgbClr val="FF0000"/>
                </a:solidFill>
              </a:rPr>
              <a:t>项目四 工程常用机构识别</a:t>
            </a:r>
          </a:p>
        </p:txBody>
      </p:sp>
      <p:sp>
        <p:nvSpPr>
          <p:cNvPr id="57" name="文本框 56"/>
          <p:cNvSpPr txBox="1"/>
          <p:nvPr/>
        </p:nvSpPr>
        <p:spPr>
          <a:xfrm>
            <a:off x="4427221" y="2685304"/>
            <a:ext cx="6096000" cy="584775"/>
          </a:xfrm>
          <a:prstGeom prst="rect">
            <a:avLst/>
          </a:prstGeom>
          <a:noFill/>
        </p:spPr>
        <p:txBody>
          <a:bodyPr wrap="square">
            <a:spAutoFit/>
          </a:bodyPr>
          <a:lstStyle/>
          <a:p>
            <a:r>
              <a:rPr lang="zh-CN" altLang="en-US" sz="3200" dirty="0">
                <a:latin typeface="微软雅黑" panose="020B0503020204020204" charset="-122"/>
                <a:ea typeface="微软雅黑" panose="020B0503020204020204" charset="-122"/>
              </a:rPr>
              <a:t>项目三 构件基本变行分析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barn(inVertical)">
                                      <p:cBhvr>
                                        <p:cTn id="26" dur="500"/>
                                        <p:tgtEl>
                                          <p:spTgt spid="26"/>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barn(inVertical)">
                                      <p:cBhvr>
                                        <p:cTn id="29" dur="500"/>
                                        <p:tgtEl>
                                          <p:spTgt spid="27"/>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barn(inVertical)">
                                      <p:cBhvr>
                                        <p:cTn id="32" dur="500"/>
                                        <p:tgtEl>
                                          <p:spTgt spid="28"/>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barn(inVertical)">
                                      <p:cBhvr>
                                        <p:cTn id="35" dur="500"/>
                                        <p:tgtEl>
                                          <p:spTgt spid="35"/>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barn(inVertical)">
                                      <p:cBhvr>
                                        <p:cTn id="38" dur="500"/>
                                        <p:tgtEl>
                                          <p:spTgt spid="36"/>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barn(inVertical)">
                                      <p:cBhvr>
                                        <p:cTn id="41" dur="500"/>
                                        <p:tgtEl>
                                          <p:spTgt spid="37"/>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barn(inVertical)">
                                      <p:cBhvr>
                                        <p:cTn id="44" dur="500"/>
                                        <p:tgtEl>
                                          <p:spTgt spid="38"/>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barn(inVertical)">
                                      <p:cBhvr>
                                        <p:cTn id="47" dur="500"/>
                                        <p:tgtEl>
                                          <p:spTgt spid="41"/>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barn(inVertical)">
                                      <p:cBhvr>
                                        <p:cTn id="50" dur="500"/>
                                        <p:tgtEl>
                                          <p:spTgt spid="53"/>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55"/>
                                        </p:tgtEl>
                                        <p:attrNameLst>
                                          <p:attrName>style.visibility</p:attrName>
                                        </p:attrNameLst>
                                      </p:cBhvr>
                                      <p:to>
                                        <p:strVal val="visible"/>
                                      </p:to>
                                    </p:set>
                                    <p:animEffect transition="in" filter="barn(inVertical)">
                                      <p:cBhvr>
                                        <p:cTn id="53" dur="500"/>
                                        <p:tgtEl>
                                          <p:spTgt spid="55"/>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barn(inVertical)">
                                      <p:cBhvr>
                                        <p:cTn id="56"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6" grpId="0"/>
      <p:bldP spid="27" grpId="0" animBg="1"/>
      <p:bldP spid="28" grpId="0" animBg="1"/>
      <p:bldP spid="35" grpId="0" animBg="1"/>
      <p:bldP spid="36" grpId="0" animBg="1"/>
      <p:bldP spid="37" grpId="0" animBg="1"/>
      <p:bldP spid="38" grpId="0" animBg="1"/>
      <p:bldP spid="41" grpId="0"/>
      <p:bldP spid="53" grpId="0"/>
      <p:bldP spid="55" grpId="0"/>
      <p:bldP spid="5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D571FB0-D31F-3FFF-8AE9-BD36776B1CAA}"/>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86C7D47E-D70E-4A7B-B7AB-609D70FE53F0}"/>
              </a:ext>
            </a:extLst>
          </p:cNvPr>
          <p:cNvSpPr>
            <a:spLocks noGrp="1"/>
          </p:cNvSpPr>
          <p:nvPr>
            <p:ph type="sldNum" sz="quarter" idx="12"/>
          </p:nvPr>
        </p:nvSpPr>
        <p:spPr/>
        <p:txBody>
          <a:bodyPr/>
          <a:lstStyle/>
          <a:p>
            <a:fld id="{49AE70B2-8BF9-45C0-BB95-33D1B9D3A854}" type="slidenum">
              <a:rPr lang="zh-CN" altLang="en-US" smtClean="0"/>
              <a:t>20</a:t>
            </a:fld>
            <a:endParaRPr lang="zh-CN" altLang="en-US"/>
          </a:p>
        </p:txBody>
      </p:sp>
      <p:sp>
        <p:nvSpPr>
          <p:cNvPr id="4" name="矩形 3">
            <a:extLst>
              <a:ext uri="{FF2B5EF4-FFF2-40B4-BE49-F238E27FC236}">
                <a16:creationId xmlns:a16="http://schemas.microsoft.com/office/drawing/2014/main" id="{3375445C-08B1-CAD4-E1E2-48AF87868FF0}"/>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EC0AF148-61D1-FA95-1A1E-9852682FB4DC}"/>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0638BC34-13FA-885B-483F-0BD3C3686C0F}"/>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平面机构的知识储备</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2F68BF42-3B4B-4A40-3206-BB6F011953D1}"/>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84E43743-1A9D-E21C-6196-DA4CAB246E01}"/>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D93BB983-F9F9-B315-18E1-DE8576B54274}"/>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F02F369D-1DA3-FDDA-1BDB-C3FA775AFD93}"/>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B759B126-59F6-DB48-7CA6-6DE6090086E9}"/>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6940EBC1-26E0-6688-EC4A-57E6A4A20B67}"/>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21879109-EF60-1DAD-9141-8F195C974323}"/>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CFE6E3D9-BFF1-44FA-131C-9549C77DE5CF}"/>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E7F0DC19-4483-6DC0-BE93-C0A0CA13942B}"/>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B7B59325-5C3D-36CF-FBB3-BCA5F88D3980}"/>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59316F85-EE00-716E-70FD-E30841DB6954}"/>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671C4540-055C-FC95-2E84-A399BC77FF1C}"/>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22F6132D-744D-592D-A583-86DAA7305673}"/>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6FB3A216-552C-A4F5-11A9-BD01C3AFAFCC}"/>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B83F803F-2276-FF6A-5B9C-6EAA53015E3B}"/>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F38CA559-494D-972B-C173-27833CC6F637}"/>
              </a:ext>
            </a:extLst>
          </p:cNvPr>
          <p:cNvSpPr txBox="1"/>
          <p:nvPr/>
        </p:nvSpPr>
        <p:spPr>
          <a:xfrm>
            <a:off x="1264469" y="808813"/>
            <a:ext cx="10422706" cy="1569660"/>
          </a:xfrm>
          <a:prstGeom prst="rect">
            <a:avLst/>
          </a:prstGeom>
          <a:noFill/>
        </p:spPr>
        <p:txBody>
          <a:bodyPr wrap="square">
            <a:spAutoFit/>
          </a:bodyPr>
          <a:lstStyle/>
          <a:p>
            <a:pPr indent="266700" algn="l"/>
            <a:r>
              <a:rPr lang="en-US" altLang="zh-CN" sz="2400" kern="100" dirty="0">
                <a:effectLst/>
                <a:latin typeface="微软雅黑" panose="020B0503020204020204" pitchFamily="34" charset="-122"/>
                <a:ea typeface="微软雅黑" panose="020B0503020204020204" pitchFamily="34" charset="-122"/>
              </a:rPr>
              <a:t>4.</a:t>
            </a:r>
            <a:r>
              <a:rPr lang="zh-CN" altLang="zh-CN" sz="2400" kern="100" dirty="0">
                <a:effectLst/>
                <a:latin typeface="微软雅黑" panose="020B0503020204020204" pitchFamily="34" charset="-122"/>
                <a:ea typeface="微软雅黑" panose="020B0503020204020204" pitchFamily="34" charset="-122"/>
              </a:rPr>
              <a:t>计算平面机构自由度时应注意的事项</a:t>
            </a:r>
          </a:p>
          <a:p>
            <a:pPr indent="266700" algn="l"/>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）复合铰链</a:t>
            </a:r>
          </a:p>
          <a:p>
            <a:pPr indent="266700"/>
            <a:r>
              <a:rPr lang="zh-CN" altLang="zh-CN" sz="2400" kern="100" dirty="0">
                <a:effectLst/>
                <a:latin typeface="微软雅黑" panose="020B0503020204020204" pitchFamily="34" charset="-122"/>
                <a:ea typeface="微软雅黑" panose="020B0503020204020204" pitchFamily="34" charset="-122"/>
              </a:rPr>
              <a:t>两个以上的构件在同一处以同轴线的转动副相联，称为复合铰链。</a:t>
            </a:r>
            <a:r>
              <a:rPr lang="zh-CN" altLang="zh-CN" sz="2400" kern="100" dirty="0">
                <a:latin typeface="微软雅黑" panose="020B0503020204020204" pitchFamily="34" charset="-122"/>
                <a:ea typeface="微软雅黑" panose="020B0503020204020204" pitchFamily="34" charset="-122"/>
              </a:rPr>
              <a:t>采用复合铰链，可以使机构结构紧凑。</a:t>
            </a:r>
            <a:endParaRPr lang="zh-CN" altLang="zh-CN" sz="2400" kern="100" dirty="0">
              <a:effectLst/>
              <a:latin typeface="微软雅黑" panose="020B0503020204020204" pitchFamily="34" charset="-122"/>
              <a:ea typeface="微软雅黑" panose="020B0503020204020204" pitchFamily="34" charset="-122"/>
            </a:endParaRPr>
          </a:p>
        </p:txBody>
      </p:sp>
      <p:pic>
        <p:nvPicPr>
          <p:cNvPr id="24" name="图片 23">
            <a:extLst>
              <a:ext uri="{FF2B5EF4-FFF2-40B4-BE49-F238E27FC236}">
                <a16:creationId xmlns:a16="http://schemas.microsoft.com/office/drawing/2014/main" id="{E3B47C2C-5B76-658B-A73A-9228FFA342A2}"/>
              </a:ext>
            </a:extLst>
          </p:cNvPr>
          <p:cNvPicPr>
            <a:picLocks noChangeAspect="1"/>
          </p:cNvPicPr>
          <p:nvPr/>
        </p:nvPicPr>
        <p:blipFill>
          <a:blip r:embed="rId19"/>
          <a:stretch>
            <a:fillRect/>
          </a:stretch>
        </p:blipFill>
        <p:spPr>
          <a:xfrm>
            <a:off x="2981210" y="2416305"/>
            <a:ext cx="4448290" cy="3997014"/>
          </a:xfrm>
          <a:prstGeom prst="rect">
            <a:avLst/>
          </a:prstGeom>
        </p:spPr>
      </p:pic>
    </p:spTree>
    <p:extLst>
      <p:ext uri="{BB962C8B-B14F-4D97-AF65-F5344CB8AC3E}">
        <p14:creationId xmlns:p14="http://schemas.microsoft.com/office/powerpoint/2010/main" val="1878382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857BB08-501D-EC83-EFC9-AD8414C2474B}"/>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3B4604C1-F82D-9D2C-8F9A-F19C0A52CE81}"/>
              </a:ext>
            </a:extLst>
          </p:cNvPr>
          <p:cNvSpPr>
            <a:spLocks noGrp="1"/>
          </p:cNvSpPr>
          <p:nvPr>
            <p:ph type="sldNum" sz="quarter" idx="12"/>
          </p:nvPr>
        </p:nvSpPr>
        <p:spPr/>
        <p:txBody>
          <a:bodyPr/>
          <a:lstStyle/>
          <a:p>
            <a:fld id="{49AE70B2-8BF9-45C0-BB95-33D1B9D3A854}" type="slidenum">
              <a:rPr lang="zh-CN" altLang="en-US" smtClean="0"/>
              <a:t>21</a:t>
            </a:fld>
            <a:endParaRPr lang="zh-CN" altLang="en-US"/>
          </a:p>
        </p:txBody>
      </p:sp>
      <p:sp>
        <p:nvSpPr>
          <p:cNvPr id="4" name="矩形 3">
            <a:extLst>
              <a:ext uri="{FF2B5EF4-FFF2-40B4-BE49-F238E27FC236}">
                <a16:creationId xmlns:a16="http://schemas.microsoft.com/office/drawing/2014/main" id="{8B8298C9-0031-8948-EC95-24ED9218097A}"/>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18B514A1-E903-7B6A-039E-863A24842A6E}"/>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E38F8CFE-F3F8-B583-3883-81F1A169F3C7}"/>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平面机构的知识储备</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FC2A4A43-855C-58AA-FB66-9C6885665C66}"/>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E1E49694-8049-B825-7A6B-94DCB7CF73D3}"/>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B3AE5BFA-D676-E0E9-0CB1-950D97C5E795}"/>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FF1F92D9-9499-D84E-AF24-4B5E46C4F1A4}"/>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398333AF-F6C1-95FB-3304-E041685B0B45}"/>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AEB6ED77-CFFE-231C-BD26-A35727164944}"/>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381908A5-1AD0-E4F3-CF21-EF102240AFF1}"/>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C8B38EE6-F769-CDC8-0334-57548CD3E29D}"/>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EABB618E-3909-ACE9-0D85-E2766F104C6D}"/>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BA00034F-7A27-4DD6-97D6-5EFC2B4AF28E}"/>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49CBECF6-D41D-96D7-9E84-18F034B185F4}"/>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56BD5D37-8CCB-B324-322E-05E6A3D01B91}"/>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25B7ADC5-8E30-FAC7-D880-7908139E4198}"/>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F11AA6D1-1107-0A1D-05F4-A0D9AA842C06}"/>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C3E4F98B-4FE3-14EA-9D43-778725F1E7B8}"/>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13654BFD-4710-2A5F-5C90-C27E03330BB4}"/>
              </a:ext>
            </a:extLst>
          </p:cNvPr>
          <p:cNvSpPr txBox="1"/>
          <p:nvPr/>
        </p:nvSpPr>
        <p:spPr>
          <a:xfrm>
            <a:off x="1655030" y="933111"/>
            <a:ext cx="5753100" cy="4893647"/>
          </a:xfrm>
          <a:prstGeom prst="rect">
            <a:avLst/>
          </a:prstGeom>
          <a:noFill/>
        </p:spPr>
        <p:txBody>
          <a:bodyPr wrap="square">
            <a:spAutoFit/>
          </a:bodyPr>
          <a:lstStyle/>
          <a:p>
            <a:pPr indent="266700" algn="l"/>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）局部自由度</a:t>
            </a: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与机构运动无关的构件独立运动，称为局部自由度。</a:t>
            </a:r>
            <a:endParaRPr lang="en-US" altLang="zh-CN" sz="2400" kern="100" dirty="0">
              <a:effectLst/>
              <a:latin typeface="微软雅黑" panose="020B0503020204020204" pitchFamily="34" charset="-122"/>
              <a:ea typeface="微软雅黑" panose="020B0503020204020204" pitchFamily="34" charset="-122"/>
            </a:endParaRP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在计算自由度时，局部自由度应略去不计。图</a:t>
            </a:r>
            <a:r>
              <a:rPr lang="en-US" altLang="zh-CN" sz="2400" kern="100" dirty="0">
                <a:effectLst/>
                <a:latin typeface="微软雅黑" panose="020B0503020204020204" pitchFamily="34" charset="-122"/>
                <a:ea typeface="微软雅黑" panose="020B0503020204020204" pitchFamily="34" charset="-122"/>
              </a:rPr>
              <a:t>4-17</a:t>
            </a:r>
            <a:r>
              <a:rPr lang="zh-CN" altLang="zh-CN" sz="2400" kern="100" dirty="0">
                <a:effectLst/>
                <a:latin typeface="微软雅黑" panose="020B0503020204020204" pitchFamily="34" charset="-122"/>
                <a:ea typeface="微软雅黑" panose="020B0503020204020204" pitchFamily="34" charset="-122"/>
              </a:rPr>
              <a:t>所示的凸轮机构中，凸轮</a:t>
            </a:r>
            <a:r>
              <a:rPr lang="en-US" altLang="zh-CN" sz="2400" kern="100" dirty="0">
                <a:effectLst/>
                <a:latin typeface="微软雅黑" panose="020B0503020204020204" pitchFamily="34" charset="-122"/>
                <a:ea typeface="微软雅黑" panose="020B0503020204020204" pitchFamily="34" charset="-122"/>
              </a:rPr>
              <a:t>l</a:t>
            </a:r>
            <a:r>
              <a:rPr lang="zh-CN" altLang="zh-CN" sz="2400" kern="100" dirty="0">
                <a:effectLst/>
                <a:latin typeface="微软雅黑" panose="020B0503020204020204" pitchFamily="34" charset="-122"/>
                <a:ea typeface="微软雅黑" panose="020B0503020204020204" pitchFamily="34" charset="-122"/>
              </a:rPr>
              <a:t>为主动件，滚子绕其轴线的自由转动，不影响从动件</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的运动，这种不影响机构输出运动的自由度，即为局部自由度。</a:t>
            </a:r>
            <a:endParaRPr lang="en-US" altLang="zh-CN" sz="2400" kern="100" dirty="0">
              <a:effectLst/>
              <a:latin typeface="微软雅黑" panose="020B0503020204020204" pitchFamily="34" charset="-122"/>
              <a:ea typeface="微软雅黑" panose="020B0503020204020204" pitchFamily="34" charset="-122"/>
            </a:endParaRPr>
          </a:p>
          <a:p>
            <a:pPr indent="266700" algn="l"/>
            <a:r>
              <a:rPr lang="en-US" altLang="zh-CN" sz="2400" kern="100" dirty="0">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在计算该机构的自由度时，可将滚子与从动件看成一个构件，如图</a:t>
            </a:r>
            <a:r>
              <a:rPr lang="en-US" altLang="zh-CN" sz="2400" kern="100" dirty="0">
                <a:effectLst/>
                <a:latin typeface="微软雅黑" panose="020B0503020204020204" pitchFamily="34" charset="-122"/>
                <a:ea typeface="微软雅黑" panose="020B0503020204020204" pitchFamily="34" charset="-122"/>
              </a:rPr>
              <a:t>4-17(b)</a:t>
            </a:r>
            <a:r>
              <a:rPr lang="zh-CN" altLang="zh-CN" sz="2400" kern="100" dirty="0">
                <a:effectLst/>
                <a:latin typeface="微软雅黑" panose="020B0503020204020204" pitchFamily="34" charset="-122"/>
                <a:ea typeface="微软雅黑" panose="020B0503020204020204" pitchFamily="34" charset="-122"/>
              </a:rPr>
              <a:t>所示，以消除局部自由度。局部自由度虽不影响机构的运动关系，但可以减少高副接触处的摩擦和磨损。</a:t>
            </a:r>
          </a:p>
        </p:txBody>
      </p:sp>
      <p:pic>
        <p:nvPicPr>
          <p:cNvPr id="24" name="图片 23">
            <a:extLst>
              <a:ext uri="{FF2B5EF4-FFF2-40B4-BE49-F238E27FC236}">
                <a16:creationId xmlns:a16="http://schemas.microsoft.com/office/drawing/2014/main" id="{B77884AD-2CDE-F6D3-BBA8-977E1C77A42D}"/>
              </a:ext>
            </a:extLst>
          </p:cNvPr>
          <p:cNvPicPr>
            <a:picLocks noChangeAspect="1"/>
          </p:cNvPicPr>
          <p:nvPr/>
        </p:nvPicPr>
        <p:blipFill>
          <a:blip r:embed="rId19"/>
          <a:stretch>
            <a:fillRect/>
          </a:stretch>
        </p:blipFill>
        <p:spPr>
          <a:xfrm>
            <a:off x="7877136" y="2305011"/>
            <a:ext cx="3209963" cy="3209963"/>
          </a:xfrm>
          <a:prstGeom prst="rect">
            <a:avLst/>
          </a:prstGeom>
        </p:spPr>
      </p:pic>
    </p:spTree>
    <p:extLst>
      <p:ext uri="{BB962C8B-B14F-4D97-AF65-F5344CB8AC3E}">
        <p14:creationId xmlns:p14="http://schemas.microsoft.com/office/powerpoint/2010/main" val="711416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56B8A54-BA00-5AF0-2751-8B6CBC177543}"/>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EB0C50A3-1ED3-B10A-8ECA-62BB625E927B}"/>
              </a:ext>
            </a:extLst>
          </p:cNvPr>
          <p:cNvSpPr>
            <a:spLocks noGrp="1"/>
          </p:cNvSpPr>
          <p:nvPr>
            <p:ph type="sldNum" sz="quarter" idx="12"/>
          </p:nvPr>
        </p:nvSpPr>
        <p:spPr/>
        <p:txBody>
          <a:bodyPr/>
          <a:lstStyle/>
          <a:p>
            <a:fld id="{49AE70B2-8BF9-45C0-BB95-33D1B9D3A854}" type="slidenum">
              <a:rPr lang="zh-CN" altLang="en-US" smtClean="0"/>
              <a:t>22</a:t>
            </a:fld>
            <a:endParaRPr lang="zh-CN" altLang="en-US"/>
          </a:p>
        </p:txBody>
      </p:sp>
      <p:sp>
        <p:nvSpPr>
          <p:cNvPr id="4" name="矩形 3">
            <a:extLst>
              <a:ext uri="{FF2B5EF4-FFF2-40B4-BE49-F238E27FC236}">
                <a16:creationId xmlns:a16="http://schemas.microsoft.com/office/drawing/2014/main" id="{45C822D4-A710-0087-1150-FBEB05F21959}"/>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3B09F447-97EB-7435-71E1-9C707FA11443}"/>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16F5AE79-0AB6-EDBF-466C-AD1710D7ACD0}"/>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平面机构的知识储备</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CCDEE1A6-5841-1A8C-09B2-33F7CE8ECBD3}"/>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73AEB491-4FFD-A01F-A19A-929467B539C4}"/>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2AE97D37-BE7D-E48C-93F5-26EFCFF3A720}"/>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9F2BB235-BCE3-BBCA-E1D6-CF4B0D6DD707}"/>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87629E7F-6881-FFC0-B9D5-92AF20CB2768}"/>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4ECA4594-D5F2-F5A3-36A0-082C1E5E5484}"/>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1EB820F6-A3AD-C2E0-5C1C-254EEB2D873F}"/>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D0568DFC-E371-B596-9359-709C09303DA7}"/>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B915EAE4-7785-FBDD-31C4-D9AF06F66E93}"/>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EAF9DE1C-005A-CBCA-A3CF-A1812C4F7E7C}"/>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7215A972-D5C7-FBD4-A985-F365DAC78EEF}"/>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D7EC6725-7560-4E12-B47C-004B3A5C9EF7}"/>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3AE25841-A16A-4C15-44CB-57FCC8E825AC}"/>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CAD53D4D-C445-95FA-DEBA-76F5C73F0032}"/>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0467C563-A1A8-030A-7454-CBFDAD8D8125}"/>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7EF91D38-25CA-37D8-BA0F-0C21FB87AABB}"/>
              </a:ext>
            </a:extLst>
          </p:cNvPr>
          <p:cNvSpPr txBox="1"/>
          <p:nvPr/>
        </p:nvSpPr>
        <p:spPr>
          <a:xfrm>
            <a:off x="612000" y="741994"/>
            <a:ext cx="10792020" cy="3046988"/>
          </a:xfrm>
          <a:prstGeom prst="rect">
            <a:avLst/>
          </a:prstGeom>
          <a:noFill/>
        </p:spPr>
        <p:txBody>
          <a:bodyPr wrap="square">
            <a:spAutoFit/>
          </a:bodyPr>
          <a:lstStyle/>
          <a:p>
            <a:pPr indent="266700" algn="l"/>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）虚约束</a:t>
            </a:r>
          </a:p>
          <a:p>
            <a:pPr indent="266700" algn="l"/>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）两构件在同一轴线上形成多个转动副，如图</a:t>
            </a:r>
            <a:r>
              <a:rPr lang="en-US" altLang="zh-CN" sz="2400" kern="100" dirty="0">
                <a:effectLst/>
                <a:latin typeface="微软雅黑" panose="020B0503020204020204" pitchFamily="34" charset="-122"/>
                <a:ea typeface="微软雅黑" panose="020B0503020204020204" pitchFamily="34" charset="-122"/>
              </a:rPr>
              <a:t>4-18(a)</a:t>
            </a:r>
            <a:r>
              <a:rPr lang="zh-CN" altLang="zh-CN" sz="2400" kern="100" dirty="0">
                <a:effectLst/>
                <a:latin typeface="微软雅黑" panose="020B0503020204020204" pitchFamily="34" charset="-122"/>
                <a:ea typeface="微软雅黑" panose="020B0503020204020204" pitchFamily="34" charset="-122"/>
              </a:rPr>
              <a:t>所示，轮轴</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与机架</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在</a:t>
            </a:r>
            <a:r>
              <a:rPr lang="en-US" altLang="zh-CN" sz="2400" kern="100" dirty="0">
                <a:effectLst/>
                <a:latin typeface="微软雅黑" panose="020B0503020204020204" pitchFamily="34" charset="-122"/>
                <a:ea typeface="微软雅黑" panose="020B0503020204020204" pitchFamily="34" charset="-122"/>
              </a:rPr>
              <a:t>A</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B</a:t>
            </a:r>
            <a:r>
              <a:rPr lang="zh-CN" altLang="zh-CN" sz="2400" kern="100" dirty="0">
                <a:effectLst/>
                <a:latin typeface="微软雅黑" panose="020B0503020204020204" pitchFamily="34" charset="-122"/>
                <a:ea typeface="微软雅黑" panose="020B0503020204020204" pitchFamily="34" charset="-122"/>
              </a:rPr>
              <a:t>两处组成两个转动副，从运动关系看，只有一个转动副起约束作用，计算机构自由度时应按一个转动副计算。</a:t>
            </a:r>
          </a:p>
          <a:p>
            <a:pPr indent="266700" algn="l"/>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）两构件形成多个导路平行或重和的移动副，如图</a:t>
            </a:r>
            <a:r>
              <a:rPr lang="en-US" altLang="zh-CN" sz="2400" kern="100" dirty="0">
                <a:effectLst/>
                <a:latin typeface="微软雅黑" panose="020B0503020204020204" pitchFamily="34" charset="-122"/>
                <a:ea typeface="微软雅黑" panose="020B0503020204020204" pitchFamily="34" charset="-122"/>
              </a:rPr>
              <a:t>4-18(b)</a:t>
            </a:r>
            <a:r>
              <a:rPr lang="zh-CN" altLang="zh-CN" sz="2400" kern="100" dirty="0">
                <a:effectLst/>
                <a:latin typeface="微软雅黑" panose="020B0503020204020204" pitchFamily="34" charset="-122"/>
                <a:ea typeface="微软雅黑" panose="020B0503020204020204" pitchFamily="34" charset="-122"/>
              </a:rPr>
              <a:t>所示，构件</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与机架组成了</a:t>
            </a:r>
            <a:r>
              <a:rPr lang="en-US" altLang="zh-CN" sz="2400" kern="100" dirty="0">
                <a:effectLst/>
                <a:latin typeface="微软雅黑" panose="020B0503020204020204" pitchFamily="34" charset="-122"/>
                <a:ea typeface="微软雅黑" panose="020B0503020204020204" pitchFamily="34" charset="-122"/>
              </a:rPr>
              <a:t>A</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B</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C3</a:t>
            </a:r>
            <a:r>
              <a:rPr lang="zh-CN" altLang="zh-CN" sz="2400" kern="100" dirty="0">
                <a:effectLst/>
                <a:latin typeface="微软雅黑" panose="020B0503020204020204" pitchFamily="34" charset="-122"/>
                <a:ea typeface="微软雅黑" panose="020B0503020204020204" pitchFamily="34" charset="-122"/>
              </a:rPr>
              <a:t>个导路平行的移动副，计算自由度时应只算作一个移动副。</a:t>
            </a:r>
          </a:p>
          <a:p>
            <a:pPr indent="266700" algn="l"/>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）两构件组成多处接触点公法线重合的高副，如图</a:t>
            </a:r>
            <a:r>
              <a:rPr lang="en-US" altLang="zh-CN" sz="2400" kern="100" dirty="0">
                <a:effectLst/>
                <a:latin typeface="微软雅黑" panose="020B0503020204020204" pitchFamily="34" charset="-122"/>
                <a:ea typeface="微软雅黑" panose="020B0503020204020204" pitchFamily="34" charset="-122"/>
              </a:rPr>
              <a:t>4-18(c)</a:t>
            </a:r>
            <a:r>
              <a:rPr lang="zh-CN" altLang="zh-CN" sz="2400" kern="100" dirty="0">
                <a:effectLst/>
                <a:latin typeface="微软雅黑" panose="020B0503020204020204" pitchFamily="34" charset="-122"/>
                <a:ea typeface="微软雅黑" panose="020B0503020204020204" pitchFamily="34" charset="-122"/>
              </a:rPr>
              <a:t>所示，同样应只考虑一处高副，其余为虚约束。</a:t>
            </a:r>
          </a:p>
        </p:txBody>
      </p:sp>
      <p:pic>
        <p:nvPicPr>
          <p:cNvPr id="24" name="图片 23">
            <a:extLst>
              <a:ext uri="{FF2B5EF4-FFF2-40B4-BE49-F238E27FC236}">
                <a16:creationId xmlns:a16="http://schemas.microsoft.com/office/drawing/2014/main" id="{EE7AA100-DF51-1E53-8613-E0A0A2745BD3}"/>
              </a:ext>
            </a:extLst>
          </p:cNvPr>
          <p:cNvPicPr>
            <a:picLocks noChangeAspect="1"/>
          </p:cNvPicPr>
          <p:nvPr/>
        </p:nvPicPr>
        <p:blipFill>
          <a:blip r:embed="rId19"/>
          <a:stretch>
            <a:fillRect/>
          </a:stretch>
        </p:blipFill>
        <p:spPr>
          <a:xfrm>
            <a:off x="2714625" y="3788982"/>
            <a:ext cx="7254042" cy="3069018"/>
          </a:xfrm>
          <a:prstGeom prst="rect">
            <a:avLst/>
          </a:prstGeom>
        </p:spPr>
      </p:pic>
    </p:spTree>
    <p:extLst>
      <p:ext uri="{BB962C8B-B14F-4D97-AF65-F5344CB8AC3E}">
        <p14:creationId xmlns:p14="http://schemas.microsoft.com/office/powerpoint/2010/main" val="259361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0397DC7-0968-B87A-4DB6-F175243593E1}"/>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C290BBED-022E-B7DA-C39A-C9E17D7BDDF6}"/>
              </a:ext>
            </a:extLst>
          </p:cNvPr>
          <p:cNvSpPr>
            <a:spLocks noGrp="1"/>
          </p:cNvSpPr>
          <p:nvPr>
            <p:ph type="sldNum" sz="quarter" idx="12"/>
          </p:nvPr>
        </p:nvSpPr>
        <p:spPr/>
        <p:txBody>
          <a:bodyPr/>
          <a:lstStyle/>
          <a:p>
            <a:fld id="{49AE70B2-8BF9-45C0-BB95-33D1B9D3A854}" type="slidenum">
              <a:rPr lang="zh-CN" altLang="en-US" smtClean="0"/>
              <a:t>23</a:t>
            </a:fld>
            <a:endParaRPr lang="zh-CN" altLang="en-US"/>
          </a:p>
        </p:txBody>
      </p:sp>
      <p:sp>
        <p:nvSpPr>
          <p:cNvPr id="4" name="矩形 3">
            <a:extLst>
              <a:ext uri="{FF2B5EF4-FFF2-40B4-BE49-F238E27FC236}">
                <a16:creationId xmlns:a16="http://schemas.microsoft.com/office/drawing/2014/main" id="{F40718EE-8DA0-7581-ABD8-26CCCB796565}"/>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EBC764A2-F99F-DF2A-5B47-272F33C0F59F}"/>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FE449C1C-E1D6-C0F1-C36C-B50ABF0CD17A}"/>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平面机构的知识储备</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3022D33F-8EFE-BB55-CC11-B95097852072}"/>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A3FD435A-8D06-CD06-4342-E0CE959BF74D}"/>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A60195F3-9345-7FEB-2CBC-0093742D4B18}"/>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7B752E86-46CE-CDDA-5B13-56FE73ECBF87}"/>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E93639C2-46FD-99F7-BBD5-36EF519B1EE8}"/>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567CB589-7F3D-CB5D-1E61-F9E1844C8CD3}"/>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C8588558-4D20-2B9E-2F0D-CBC7B3D5A85D}"/>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A40E0231-A713-7FCB-7DB6-9D51508F488B}"/>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A1C880FA-9242-D405-6F63-8FB09FF45636}"/>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F0D77D0C-02A7-C9AB-80B3-D4C1140AFEDA}"/>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A3854C2B-8AB3-0F72-269E-7268498BE6A1}"/>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94F21262-1AAA-E211-C7A2-B401580DCDD7}"/>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9A75D836-1446-7AA3-AB7F-9DF2AA8EC527}"/>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F635B888-AF71-8D54-F5BB-F0844A27958E}"/>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47CDDEDF-3EB5-CAAD-92D9-D35C67EDDC26}"/>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EDEEDE3E-3872-2EAF-6CC2-080F016A36F9}"/>
              </a:ext>
            </a:extLst>
          </p:cNvPr>
          <p:cNvSpPr txBox="1"/>
          <p:nvPr/>
        </p:nvSpPr>
        <p:spPr>
          <a:xfrm>
            <a:off x="1540920" y="942637"/>
            <a:ext cx="9870030" cy="3046988"/>
          </a:xfrm>
          <a:prstGeom prst="rect">
            <a:avLst/>
          </a:prstGeom>
          <a:noFill/>
        </p:spPr>
        <p:txBody>
          <a:bodyPr wrap="square">
            <a:spAutoFit/>
          </a:bodyPr>
          <a:lstStyle/>
          <a:p>
            <a:pPr indent="266700" algn="l"/>
            <a:r>
              <a:rPr lang="zh-CN" altLang="zh-CN" sz="2400" kern="100" dirty="0">
                <a:effectLst/>
                <a:latin typeface="微软雅黑" panose="020B0503020204020204" pitchFamily="34" charset="-122"/>
                <a:ea typeface="微软雅黑" panose="020B0503020204020204" pitchFamily="34" charset="-122"/>
              </a:rPr>
              <a:t>例如画破碎机（见图</a:t>
            </a:r>
            <a:r>
              <a:rPr lang="en-US" altLang="zh-CN" sz="2400" kern="100" dirty="0">
                <a:effectLst/>
                <a:latin typeface="微软雅黑" panose="020B0503020204020204" pitchFamily="34" charset="-122"/>
                <a:ea typeface="微软雅黑" panose="020B0503020204020204" pitchFamily="34" charset="-122"/>
              </a:rPr>
              <a:t>4-19a)</a:t>
            </a:r>
            <a:r>
              <a:rPr lang="zh-CN" altLang="zh-CN" sz="2400" kern="100" dirty="0">
                <a:effectLst/>
                <a:latin typeface="微软雅黑" panose="020B0503020204020204" pitchFamily="34" charset="-122"/>
                <a:ea typeface="微软雅黑" panose="020B0503020204020204" pitchFamily="34" charset="-122"/>
              </a:rPr>
              <a:t>的运动简图并计算自由度。</a:t>
            </a:r>
            <a:endParaRPr lang="en-US" altLang="zh-CN" sz="2400" kern="100" dirty="0">
              <a:effectLst/>
              <a:latin typeface="微软雅黑" panose="020B0503020204020204" pitchFamily="34" charset="-122"/>
              <a:ea typeface="微软雅黑" panose="020B0503020204020204" pitchFamily="34" charset="-122"/>
            </a:endParaRPr>
          </a:p>
          <a:p>
            <a:pPr indent="266700" algn="l"/>
            <a:r>
              <a:rPr lang="zh-CN" altLang="zh-CN" sz="2400" kern="100" dirty="0">
                <a:effectLst/>
                <a:latin typeface="微软雅黑" panose="020B0503020204020204" pitchFamily="34" charset="-122"/>
                <a:ea typeface="微软雅黑" panose="020B0503020204020204" pitchFamily="34" charset="-122"/>
              </a:rPr>
              <a:t>解：</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运动简图。</a:t>
            </a: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飞轮</a:t>
            </a:r>
            <a:r>
              <a:rPr lang="en-US" altLang="zh-CN" sz="2400" kern="100" dirty="0">
                <a:effectLst/>
                <a:latin typeface="微软雅黑" panose="020B0503020204020204" pitchFamily="34" charset="-122"/>
                <a:ea typeface="微软雅黑" panose="020B0503020204020204" pitchFamily="34" charset="-122"/>
              </a:rPr>
              <a:t>5</a:t>
            </a:r>
            <a:r>
              <a:rPr lang="zh-CN" altLang="zh-CN" sz="2400" kern="100" dirty="0">
                <a:effectLst/>
                <a:latin typeface="微软雅黑" panose="020B0503020204020204" pitchFamily="34" charset="-122"/>
                <a:ea typeface="微软雅黑" panose="020B0503020204020204" pitchFamily="34" charset="-122"/>
              </a:rPr>
              <a:t>绕机架</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上的孔</a:t>
            </a:r>
            <a:r>
              <a:rPr lang="en-US" altLang="zh-CN" sz="2400" kern="100" dirty="0">
                <a:effectLst/>
                <a:latin typeface="微软雅黑" panose="020B0503020204020204" pitchFamily="34" charset="-122"/>
                <a:ea typeface="微软雅黑" panose="020B0503020204020204" pitchFamily="34" charset="-122"/>
              </a:rPr>
              <a:t>A</a:t>
            </a:r>
            <a:r>
              <a:rPr lang="zh-CN" altLang="zh-CN" sz="2400" kern="100" dirty="0">
                <a:effectLst/>
                <a:latin typeface="微软雅黑" panose="020B0503020204020204" pitchFamily="34" charset="-122"/>
                <a:ea typeface="微软雅黑" panose="020B0503020204020204" pitchFamily="34" charset="-122"/>
              </a:rPr>
              <a:t>转动，飞轮上的偏心轴</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与连杆</a:t>
            </a:r>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连接在孔</a:t>
            </a:r>
            <a:r>
              <a:rPr lang="en-US" altLang="zh-CN" sz="2400" kern="100" dirty="0">
                <a:effectLst/>
                <a:latin typeface="微软雅黑" panose="020B0503020204020204" pitchFamily="34" charset="-122"/>
                <a:ea typeface="微软雅黑" panose="020B0503020204020204" pitchFamily="34" charset="-122"/>
              </a:rPr>
              <a:t>B</a:t>
            </a:r>
            <a:r>
              <a:rPr lang="zh-CN" altLang="zh-CN" sz="2400" kern="100" dirty="0">
                <a:effectLst/>
                <a:latin typeface="微软雅黑" panose="020B0503020204020204" pitchFamily="34" charset="-122"/>
                <a:ea typeface="微软雅黑" panose="020B0503020204020204" pitchFamily="34" charset="-122"/>
              </a:rPr>
              <a:t>，因此飞轮起曲柄作用。连杆另一端与摇杆</a:t>
            </a:r>
            <a:r>
              <a:rPr lang="en-US" altLang="zh-CN" sz="2400" kern="100" dirty="0">
                <a:effectLst/>
                <a:latin typeface="微软雅黑" panose="020B0503020204020204" pitchFamily="34" charset="-122"/>
                <a:ea typeface="微软雅黑" panose="020B0503020204020204" pitchFamily="34" charset="-122"/>
              </a:rPr>
              <a:t>4</a:t>
            </a:r>
            <a:r>
              <a:rPr lang="zh-CN" altLang="zh-CN" sz="2400" kern="100" dirty="0">
                <a:effectLst/>
                <a:latin typeface="微软雅黑" panose="020B0503020204020204" pitchFamily="34" charset="-122"/>
                <a:ea typeface="微软雅黑" panose="020B0503020204020204" pitchFamily="34" charset="-122"/>
              </a:rPr>
              <a:t>连接于</a:t>
            </a:r>
            <a:r>
              <a:rPr lang="en-US" altLang="zh-CN" sz="2400" kern="100" dirty="0">
                <a:effectLst/>
                <a:latin typeface="微软雅黑" panose="020B0503020204020204" pitchFamily="34" charset="-122"/>
                <a:ea typeface="微软雅黑" panose="020B0503020204020204" pitchFamily="34" charset="-122"/>
              </a:rPr>
              <a:t>C</a:t>
            </a:r>
            <a:r>
              <a:rPr lang="zh-CN" altLang="zh-CN" sz="2400" kern="100" dirty="0">
                <a:effectLst/>
                <a:latin typeface="微软雅黑" panose="020B0503020204020204" pitchFamily="34" charset="-122"/>
                <a:ea typeface="微软雅黑" panose="020B0503020204020204" pitchFamily="34" charset="-122"/>
              </a:rPr>
              <a:t>，移动</a:t>
            </a:r>
            <a:r>
              <a:rPr lang="en-US" altLang="zh-CN" sz="2400" kern="100" dirty="0">
                <a:effectLst/>
                <a:latin typeface="微软雅黑" panose="020B0503020204020204" pitchFamily="34" charset="-122"/>
                <a:ea typeface="微软雅黑" panose="020B0503020204020204" pitchFamily="34" charset="-122"/>
              </a:rPr>
              <a:t>D</a:t>
            </a:r>
            <a:r>
              <a:rPr lang="zh-CN" altLang="zh-CN" sz="2400" kern="100" dirty="0">
                <a:effectLst/>
                <a:latin typeface="微软雅黑" panose="020B0503020204020204" pitchFamily="34" charset="-122"/>
                <a:ea typeface="微软雅黑" panose="020B0503020204020204" pitchFamily="34" charset="-122"/>
              </a:rPr>
              <a:t>位置可以调整破碎机的出口大小。这是一个曲柄摇杆机构。画运动简图，如图</a:t>
            </a:r>
            <a:r>
              <a:rPr lang="en-US" altLang="zh-CN" sz="2400" kern="100" dirty="0">
                <a:effectLst/>
                <a:latin typeface="微软雅黑" panose="020B0503020204020204" pitchFamily="34" charset="-122"/>
                <a:ea typeface="微软雅黑" panose="020B0503020204020204" pitchFamily="34" charset="-122"/>
              </a:rPr>
              <a:t>4-19b</a:t>
            </a:r>
            <a:r>
              <a:rPr lang="zh-CN" altLang="zh-CN" sz="2400" kern="100" dirty="0">
                <a:effectLst/>
                <a:latin typeface="微软雅黑" panose="020B0503020204020204" pitchFamily="34" charset="-122"/>
                <a:ea typeface="微软雅黑" panose="020B0503020204020204" pitchFamily="34" charset="-122"/>
              </a:rPr>
              <a:t>。</a:t>
            </a:r>
          </a:p>
          <a:p>
            <a:pPr indent="266700" algn="l"/>
            <a:r>
              <a:rPr lang="en-US" altLang="zh-CN" sz="2400" kern="100" dirty="0">
                <a:effectLst/>
                <a:latin typeface="微软雅黑" panose="020B0503020204020204" pitchFamily="34" charset="-122"/>
                <a:ea typeface="微软雅黑" panose="020B0503020204020204" pitchFamily="34" charset="-122"/>
              </a:rPr>
              <a:t>    2)</a:t>
            </a:r>
            <a:r>
              <a:rPr lang="zh-CN" altLang="zh-CN" sz="2400" kern="100" dirty="0">
                <a:effectLst/>
                <a:latin typeface="微软雅黑" panose="020B0503020204020204" pitchFamily="34" charset="-122"/>
                <a:ea typeface="微软雅黑" panose="020B0503020204020204" pitchFamily="34" charset="-122"/>
              </a:rPr>
              <a:t>自由度计算。机构中有</a:t>
            </a:r>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个运动件，</a:t>
            </a:r>
            <a:r>
              <a:rPr lang="en-US" altLang="zh-CN" sz="2400" kern="100" dirty="0">
                <a:effectLst/>
                <a:latin typeface="微软雅黑" panose="020B0503020204020204" pitchFamily="34" charset="-122"/>
                <a:ea typeface="微软雅黑" panose="020B0503020204020204" pitchFamily="34" charset="-122"/>
              </a:rPr>
              <a:t>4</a:t>
            </a:r>
            <a:r>
              <a:rPr lang="zh-CN" altLang="zh-CN" sz="2400" kern="100" dirty="0">
                <a:effectLst/>
                <a:latin typeface="微软雅黑" panose="020B0503020204020204" pitchFamily="34" charset="-122"/>
                <a:ea typeface="微软雅黑" panose="020B0503020204020204" pitchFamily="34" charset="-122"/>
              </a:rPr>
              <a:t>个转动副，自由度为</a:t>
            </a:r>
            <a:r>
              <a:rPr lang="en-US" altLang="zh-CN" sz="2400" kern="100" dirty="0">
                <a:effectLst/>
                <a:latin typeface="微软雅黑" panose="020B0503020204020204" pitchFamily="34" charset="-122"/>
                <a:ea typeface="微软雅黑" panose="020B0503020204020204" pitchFamily="34" charset="-122"/>
              </a:rPr>
              <a:t>F=3x3-4x2=1</a:t>
            </a:r>
            <a:r>
              <a:rPr lang="zh-CN" altLang="zh-CN" sz="2400" kern="100" dirty="0">
                <a:effectLst/>
                <a:latin typeface="微软雅黑" panose="020B0503020204020204" pitchFamily="34" charset="-122"/>
                <a:ea typeface="微软雅黑" panose="020B0503020204020204" pitchFamily="34" charset="-122"/>
              </a:rPr>
              <a:t>。</a:t>
            </a:r>
          </a:p>
        </p:txBody>
      </p:sp>
      <p:pic>
        <p:nvPicPr>
          <p:cNvPr id="24" name="图片 23">
            <a:extLst>
              <a:ext uri="{FF2B5EF4-FFF2-40B4-BE49-F238E27FC236}">
                <a16:creationId xmlns:a16="http://schemas.microsoft.com/office/drawing/2014/main" id="{16C0A0BD-4A92-16A9-04C2-2418733F24CA}"/>
              </a:ext>
            </a:extLst>
          </p:cNvPr>
          <p:cNvPicPr>
            <a:picLocks noChangeAspect="1"/>
          </p:cNvPicPr>
          <p:nvPr/>
        </p:nvPicPr>
        <p:blipFill>
          <a:blip r:embed="rId19"/>
          <a:stretch>
            <a:fillRect/>
          </a:stretch>
        </p:blipFill>
        <p:spPr>
          <a:xfrm>
            <a:off x="5143500" y="3574409"/>
            <a:ext cx="4767194" cy="3370436"/>
          </a:xfrm>
          <a:prstGeom prst="rect">
            <a:avLst/>
          </a:prstGeom>
        </p:spPr>
      </p:pic>
    </p:spTree>
    <p:extLst>
      <p:ext uri="{BB962C8B-B14F-4D97-AF65-F5344CB8AC3E}">
        <p14:creationId xmlns:p14="http://schemas.microsoft.com/office/powerpoint/2010/main" val="2688020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617E941-2AD7-2B01-9460-B80B1AECEE94}"/>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6A2D4558-12D6-FEA5-54FB-6F0FFC24A03A}"/>
              </a:ext>
            </a:extLst>
          </p:cNvPr>
          <p:cNvSpPr>
            <a:spLocks noGrp="1"/>
          </p:cNvSpPr>
          <p:nvPr>
            <p:ph type="sldNum" sz="quarter" idx="12"/>
          </p:nvPr>
        </p:nvSpPr>
        <p:spPr/>
        <p:txBody>
          <a:bodyPr/>
          <a:lstStyle/>
          <a:p>
            <a:fld id="{49AE70B2-8BF9-45C0-BB95-33D1B9D3A854}" type="slidenum">
              <a:rPr lang="zh-CN" altLang="en-US" smtClean="0"/>
              <a:t>24</a:t>
            </a:fld>
            <a:endParaRPr lang="zh-CN" altLang="en-US"/>
          </a:p>
        </p:txBody>
      </p:sp>
      <p:sp>
        <p:nvSpPr>
          <p:cNvPr id="4" name="矩形 3">
            <a:extLst>
              <a:ext uri="{FF2B5EF4-FFF2-40B4-BE49-F238E27FC236}">
                <a16:creationId xmlns:a16="http://schemas.microsoft.com/office/drawing/2014/main" id="{39D2ADD3-E14C-5273-7965-27EEB054DC32}"/>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9B41E782-BA16-7B84-954B-38CFEE09325B}"/>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2FF7D666-A6CB-DE25-ADDC-7F5930FCB7F0}"/>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0D97A6DC-713C-7EC5-0F65-FB2C6699521B}"/>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9DFECEEF-9A44-7BBF-2A9D-3B02F7230B41}"/>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B1E331E2-6A24-0085-DCA0-3ECA2F21C993}"/>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BD02C8BF-CAD5-956F-96D8-3D84209E72A8}"/>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F5F55DD6-A950-7B05-E4C6-293108980DFA}"/>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2D67E2F6-C7DE-F727-905F-A1859A72DE57}"/>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任务目标</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C0DFDCB6-6F17-6D11-F74F-21EB49FA9C4B}"/>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A206923B-39DB-4AF5-AE83-E38B0E86DFBF}"/>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D5185897-0E61-ADB1-F778-8A3539F601EE}"/>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7A0B38D0-7F92-6FF5-D4CE-EFE02C04FDBC}"/>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A0D3429F-542F-5424-221C-0F590D7E3D62}"/>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A79835F6-4C15-B214-521A-EA95925674FD}"/>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701A04D7-2EFE-31C7-BD5C-315CA0B9A225}"/>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4F27F7A4-B8B2-5777-91E9-09E9722EA701}"/>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FA8F79B1-1F8E-69DB-1266-574B7748E231}"/>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0D2D60BE-1415-191E-DE55-36EFCFF3DCDA}"/>
              </a:ext>
            </a:extLst>
          </p:cNvPr>
          <p:cNvSpPr txBox="1"/>
          <p:nvPr/>
        </p:nvSpPr>
        <p:spPr>
          <a:xfrm>
            <a:off x="1962000" y="1363434"/>
            <a:ext cx="9239400" cy="3894208"/>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能够判断四杆机构的类型；</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熟悉常见四杆机构在工程上的典型应用；</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能够设计简单的平面四杆机构；</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4.</a:t>
            </a:r>
            <a:r>
              <a:rPr lang="zh-CN" altLang="zh-CN" sz="2800" kern="100" dirty="0">
                <a:effectLst/>
                <a:latin typeface="微软雅黑" panose="020B0503020204020204" pitchFamily="34" charset="-122"/>
                <a:ea typeface="微软雅黑" panose="020B0503020204020204" pitchFamily="34" charset="-122"/>
              </a:rPr>
              <a:t>掌握凸轮机构的工作原理、类型及工程应用；</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5.</a:t>
            </a:r>
            <a:r>
              <a:rPr lang="zh-CN" altLang="zh-CN" sz="2800" kern="100" dirty="0">
                <a:effectLst/>
                <a:latin typeface="微软雅黑" panose="020B0503020204020204" pitchFamily="34" charset="-122"/>
                <a:ea typeface="微软雅黑" panose="020B0503020204020204" pitchFamily="34" charset="-122"/>
              </a:rPr>
              <a:t>能够设计简单的从动件凸轮工作轮廓；</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6.</a:t>
            </a:r>
            <a:r>
              <a:rPr lang="zh-CN" altLang="zh-CN" sz="2800" kern="100" dirty="0">
                <a:effectLst/>
                <a:latin typeface="微软雅黑" panose="020B0503020204020204" pitchFamily="34" charset="-122"/>
                <a:ea typeface="微软雅黑" panose="020B0503020204020204" pitchFamily="34" charset="-122"/>
              </a:rPr>
              <a:t>熟悉螺旋机构典型应用。</a:t>
            </a:r>
          </a:p>
        </p:txBody>
      </p:sp>
    </p:spTree>
    <p:extLst>
      <p:ext uri="{BB962C8B-B14F-4D97-AF65-F5344CB8AC3E}">
        <p14:creationId xmlns:p14="http://schemas.microsoft.com/office/powerpoint/2010/main" val="2330357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EA4F038-CA15-DC6D-DD94-2D973FD8CABC}"/>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CC5D8AAB-90F4-0A70-F129-CDB9D6321527}"/>
              </a:ext>
            </a:extLst>
          </p:cNvPr>
          <p:cNvSpPr>
            <a:spLocks noGrp="1"/>
          </p:cNvSpPr>
          <p:nvPr>
            <p:ph type="sldNum" sz="quarter" idx="12"/>
          </p:nvPr>
        </p:nvSpPr>
        <p:spPr/>
        <p:txBody>
          <a:bodyPr/>
          <a:lstStyle/>
          <a:p>
            <a:fld id="{49AE70B2-8BF9-45C0-BB95-33D1B9D3A854}" type="slidenum">
              <a:rPr lang="zh-CN" altLang="en-US" smtClean="0"/>
              <a:t>25</a:t>
            </a:fld>
            <a:endParaRPr lang="zh-CN" altLang="en-US"/>
          </a:p>
        </p:txBody>
      </p:sp>
      <p:sp>
        <p:nvSpPr>
          <p:cNvPr id="4" name="矩形 3">
            <a:extLst>
              <a:ext uri="{FF2B5EF4-FFF2-40B4-BE49-F238E27FC236}">
                <a16:creationId xmlns:a16="http://schemas.microsoft.com/office/drawing/2014/main" id="{4885A60B-970C-AEA6-3BFE-33F6D1ECFEFA}"/>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2D4CB206-F3EB-7592-2191-46E707877D86}"/>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3A719C07-EDC0-5DEC-7837-2A009CF8CC56}"/>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2F163C0B-B1D6-BC7E-A8C4-969CF85FA07F}"/>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92B8A35A-CD26-1D7D-F7B4-924770D4B7C2}"/>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45AE13CC-BF4C-766E-873F-D1B3FC86EBC3}"/>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7F0C95F4-70AC-F087-998B-82D27CD1CE2A}"/>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149A8AE3-AA65-4184-4F29-CF90AACE391E}"/>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FC0CA658-057D-4F0B-0675-CB82399C7C0E}"/>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C3BB9B59-98D7-0DD5-A330-F030EE0F3A0D}"/>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124B173E-125E-F1A2-92F6-658D5C57D6A0}"/>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60D6AC2E-1403-735E-E4A3-75549E2C4908}"/>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991BDB41-B4A0-99A9-2904-24B21E19477A}"/>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902C7BC3-E5D0-4F58-8495-24F66F7849F6}"/>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756D5E55-FA24-3190-0D99-5AD82B5A2897}"/>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DDE78F2F-384A-C964-6250-FB96EB7A6E06}"/>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86F641FD-F97B-8C32-E2F3-CC7FC69496E2}"/>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5FA88EE6-F857-3D17-2208-3392242B240C}"/>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2E6870E4-00B1-BC70-FAC3-396A431BF836}"/>
              </a:ext>
            </a:extLst>
          </p:cNvPr>
          <p:cNvSpPr txBox="1"/>
          <p:nvPr/>
        </p:nvSpPr>
        <p:spPr>
          <a:xfrm>
            <a:off x="1240278" y="724280"/>
            <a:ext cx="5362154" cy="5590120"/>
          </a:xfrm>
          <a:prstGeom prst="rect">
            <a:avLst/>
          </a:prstGeom>
          <a:noFill/>
        </p:spPr>
        <p:txBody>
          <a:bodyPr wrap="square">
            <a:spAutoFit/>
          </a:bodyPr>
          <a:lstStyle/>
          <a:p>
            <a:pPr>
              <a:lnSpc>
                <a:spcPts val="3600"/>
              </a:lnSpc>
            </a:pP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一、</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平面连杆机构</a:t>
            </a:r>
            <a:endPar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ts val="3600"/>
              </a:lnSpc>
            </a:pP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      1.</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铰链四杆机构的基本结构及其应用</a:t>
            </a:r>
            <a:endPar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ts val="3600"/>
              </a:lnSpc>
            </a:pP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运动副都是转动副的平面四杆机构称为铰链四杆机构，如图</a:t>
            </a:r>
            <a:r>
              <a:rPr lang="en-US" altLang="zh-CN" sz="2400" kern="100" dirty="0">
                <a:effectLst/>
                <a:latin typeface="微软雅黑" panose="020B0503020204020204" pitchFamily="34" charset="-122"/>
                <a:ea typeface="微软雅黑" panose="020B0503020204020204" pitchFamily="34" charset="-122"/>
              </a:rPr>
              <a:t>4-20</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所示。</a:t>
            </a:r>
            <a:endPar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ts val="3600"/>
              </a:lnSpc>
            </a:pPr>
            <a:r>
              <a:rPr lang="zh-CN" altLang="zh-CN" sz="2400" dirty="0">
                <a:solidFill>
                  <a:srgbClr val="000000"/>
                </a:solidFill>
                <a:effectLst/>
                <a:latin typeface="微软雅黑" panose="020B0503020204020204" pitchFamily="34" charset="-122"/>
                <a:ea typeface="微软雅黑" panose="020B0503020204020204" pitchFamily="34" charset="-122"/>
                <a:cs typeface="*Adobe Song Std L-Bold-18150"/>
              </a:rPr>
              <a:t>连架杆中，能绕机架上的转动副作整周转</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动的构件（如</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称为曲柄</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，只能在某一角度内绕机架上的转动副摆动的构件（如</a:t>
            </a:r>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）称为摇杆</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。根据两连架杆是否成为曲柄或摇杆，铰链四杆机构分为</a:t>
            </a:r>
            <a:r>
              <a:rPr lang="zh-CN" altLang="zh-CN" sz="24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曲柄摇杆构、双曲柄机构和双摇杆机构</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三种形式。</a:t>
            </a:r>
            <a:endParaRPr lang="zh-CN" altLang="en-US" sz="2400" dirty="0">
              <a:latin typeface="微软雅黑" panose="020B0503020204020204" pitchFamily="34" charset="-122"/>
              <a:ea typeface="微软雅黑" panose="020B0503020204020204" pitchFamily="34" charset="-122"/>
            </a:endParaRPr>
          </a:p>
        </p:txBody>
      </p:sp>
      <p:pic>
        <p:nvPicPr>
          <p:cNvPr id="24" name="图片 23">
            <a:extLst>
              <a:ext uri="{FF2B5EF4-FFF2-40B4-BE49-F238E27FC236}">
                <a16:creationId xmlns:a16="http://schemas.microsoft.com/office/drawing/2014/main" id="{AC75328F-0760-39E9-A563-AD067AD3881E}"/>
              </a:ext>
            </a:extLst>
          </p:cNvPr>
          <p:cNvPicPr>
            <a:picLocks noChangeAspect="1"/>
          </p:cNvPicPr>
          <p:nvPr/>
        </p:nvPicPr>
        <p:blipFill>
          <a:blip r:embed="rId19"/>
          <a:stretch>
            <a:fillRect/>
          </a:stretch>
        </p:blipFill>
        <p:spPr>
          <a:xfrm>
            <a:off x="6313847" y="1568369"/>
            <a:ext cx="5293742" cy="4048157"/>
          </a:xfrm>
          <a:prstGeom prst="rect">
            <a:avLst/>
          </a:prstGeom>
        </p:spPr>
      </p:pic>
    </p:spTree>
    <p:extLst>
      <p:ext uri="{BB962C8B-B14F-4D97-AF65-F5344CB8AC3E}">
        <p14:creationId xmlns:p14="http://schemas.microsoft.com/office/powerpoint/2010/main" val="150751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71B4E13-CC9D-0743-3202-13305A2FE5C0}"/>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BC330521-F006-C9A5-60A9-90CC1E80ED33}"/>
              </a:ext>
            </a:extLst>
          </p:cNvPr>
          <p:cNvSpPr>
            <a:spLocks noGrp="1"/>
          </p:cNvSpPr>
          <p:nvPr>
            <p:ph type="sldNum" sz="quarter" idx="12"/>
          </p:nvPr>
        </p:nvSpPr>
        <p:spPr/>
        <p:txBody>
          <a:bodyPr/>
          <a:lstStyle/>
          <a:p>
            <a:fld id="{49AE70B2-8BF9-45C0-BB95-33D1B9D3A854}" type="slidenum">
              <a:rPr lang="zh-CN" altLang="en-US" smtClean="0"/>
              <a:t>26</a:t>
            </a:fld>
            <a:endParaRPr lang="zh-CN" altLang="en-US"/>
          </a:p>
        </p:txBody>
      </p:sp>
      <p:sp>
        <p:nvSpPr>
          <p:cNvPr id="4" name="矩形 3">
            <a:extLst>
              <a:ext uri="{FF2B5EF4-FFF2-40B4-BE49-F238E27FC236}">
                <a16:creationId xmlns:a16="http://schemas.microsoft.com/office/drawing/2014/main" id="{28DA07B7-6481-0C1A-4FBE-6C00C626B0DA}"/>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ECB9D15B-E9BC-7F62-EC01-60B7FE0A3BDA}"/>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205DD265-2D06-0F28-B5EB-341B2FD1B71D}"/>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BA8970C4-2CC2-AB88-1593-9BE1D32016CF}"/>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47C2FD99-4AEC-0227-5BEB-EAAB9E70749A}"/>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B39CA2FA-39E4-C941-2FFD-70BF592B2917}"/>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16971925-C147-8A25-149A-AAF72667C47A}"/>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21396794-C31A-D938-A334-7F599C410D2B}"/>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C262CBCE-4452-DDA7-0DD4-95EAD2CD0BD6}"/>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EA0F6D50-0611-6DF8-94DE-40C90795E119}"/>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15BDE2CC-27B2-5A3B-22F0-E74DF2ADC512}"/>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11913066-0A5D-D388-8226-6B64B6576A23}"/>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6508121A-B9F9-1395-5AEE-BC5445519E4F}"/>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BBD0E48F-9933-BE51-C4B3-315E1A86DF39}"/>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30A80347-255C-36CB-93F3-3EEE01CCE134}"/>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961BCBBD-573B-A48D-11DF-77E5BF303033}"/>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81BC3173-BADF-F19E-63E1-A7CF94D5BCD7}"/>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8212F8FE-1C4C-3809-2286-6AA49D19CF94}"/>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F7EA164E-F9AD-54E9-4AAC-E99A8728F2B0}"/>
              </a:ext>
            </a:extLst>
          </p:cNvPr>
          <p:cNvSpPr txBox="1"/>
          <p:nvPr/>
        </p:nvSpPr>
        <p:spPr>
          <a:xfrm>
            <a:off x="1540920" y="1094715"/>
            <a:ext cx="9934575" cy="1200329"/>
          </a:xfrm>
          <a:prstGeom prst="rect">
            <a:avLst/>
          </a:prstGeom>
          <a:noFill/>
        </p:spPr>
        <p:txBody>
          <a:bodyPr wrap="square">
            <a:spAutoFit/>
          </a:bodyPr>
          <a:lstStyle/>
          <a:p>
            <a:pPr indent="266700" algn="l"/>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）曲柄摇杆机构</a:t>
            </a: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在铰链四杆机构的两个连架杆中，若一个连架杆为曲柄，另一个连架杆为摇杆，则该机构称为曲柄摇杆机构（见图</a:t>
            </a:r>
            <a:r>
              <a:rPr lang="en-US" altLang="zh-CN" sz="2400" kern="100" dirty="0">
                <a:effectLst/>
                <a:latin typeface="微软雅黑" panose="020B0503020204020204" pitchFamily="34" charset="-122"/>
                <a:ea typeface="微软雅黑" panose="020B0503020204020204" pitchFamily="34" charset="-122"/>
              </a:rPr>
              <a:t>4-21)</a:t>
            </a:r>
            <a:r>
              <a:rPr lang="zh-CN" altLang="zh-CN" sz="2400" kern="100" dirty="0">
                <a:effectLst/>
                <a:latin typeface="微软雅黑" panose="020B0503020204020204" pitchFamily="34" charset="-122"/>
                <a:ea typeface="微软雅黑" panose="020B0503020204020204" pitchFamily="34" charset="-122"/>
              </a:rPr>
              <a:t>。</a:t>
            </a:r>
          </a:p>
        </p:txBody>
      </p:sp>
      <p:pic>
        <p:nvPicPr>
          <p:cNvPr id="24" name="图片 23">
            <a:extLst>
              <a:ext uri="{FF2B5EF4-FFF2-40B4-BE49-F238E27FC236}">
                <a16:creationId xmlns:a16="http://schemas.microsoft.com/office/drawing/2014/main" id="{9550F77E-A1F5-E482-4FE3-3AC1155E736B}"/>
              </a:ext>
            </a:extLst>
          </p:cNvPr>
          <p:cNvPicPr>
            <a:picLocks noChangeAspect="1"/>
          </p:cNvPicPr>
          <p:nvPr/>
        </p:nvPicPr>
        <p:blipFill>
          <a:blip r:embed="rId19"/>
          <a:stretch>
            <a:fillRect/>
          </a:stretch>
        </p:blipFill>
        <p:spPr>
          <a:xfrm>
            <a:off x="5067247" y="2619333"/>
            <a:ext cx="4616536" cy="3633384"/>
          </a:xfrm>
          <a:prstGeom prst="rect">
            <a:avLst/>
          </a:prstGeom>
        </p:spPr>
      </p:pic>
    </p:spTree>
    <p:extLst>
      <p:ext uri="{BB962C8B-B14F-4D97-AF65-F5344CB8AC3E}">
        <p14:creationId xmlns:p14="http://schemas.microsoft.com/office/powerpoint/2010/main" val="1385582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6B0A242-888C-7813-F9AE-A37F41A5F101}"/>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62A23058-D935-2B32-6876-AE2FFAF18B40}"/>
              </a:ext>
            </a:extLst>
          </p:cNvPr>
          <p:cNvSpPr>
            <a:spLocks noGrp="1"/>
          </p:cNvSpPr>
          <p:nvPr>
            <p:ph type="sldNum" sz="quarter" idx="12"/>
          </p:nvPr>
        </p:nvSpPr>
        <p:spPr/>
        <p:txBody>
          <a:bodyPr/>
          <a:lstStyle/>
          <a:p>
            <a:fld id="{49AE70B2-8BF9-45C0-BB95-33D1B9D3A854}" type="slidenum">
              <a:rPr lang="zh-CN" altLang="en-US" smtClean="0"/>
              <a:t>27</a:t>
            </a:fld>
            <a:endParaRPr lang="zh-CN" altLang="en-US"/>
          </a:p>
        </p:txBody>
      </p:sp>
      <p:sp>
        <p:nvSpPr>
          <p:cNvPr id="4" name="矩形 3">
            <a:extLst>
              <a:ext uri="{FF2B5EF4-FFF2-40B4-BE49-F238E27FC236}">
                <a16:creationId xmlns:a16="http://schemas.microsoft.com/office/drawing/2014/main" id="{CF0331D8-7896-BDB7-98B1-C9065D06F6D7}"/>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821B9571-9F12-4273-D8DA-57BF1E359E09}"/>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4C5AD599-5325-107A-5B5F-B613865D52AC}"/>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24D4B3A4-79BC-54DF-F50B-D4A2EAE3176D}"/>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34D024F2-53B0-D504-1541-BF6756060B27}"/>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82981045-4F82-E727-7098-C84DC8B22FE3}"/>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1876A648-1BA2-4C1D-0B5A-371AD1D2C522}"/>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B8A1C9B7-6B5A-60C7-ADE1-862B57A9127C}"/>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D76B4E4E-98E5-53C6-595E-2C26162D22C6}"/>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E72F1967-6FF3-E9AD-F440-17D9828A3F7C}"/>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66A481D8-A3FD-36C6-6232-FD3A092D541F}"/>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1357B001-08D3-4B86-8454-BECEEA390DC0}"/>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A931A33F-12CD-CB6C-20E1-3A2E69DF19D5}"/>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C0AB060B-1632-2622-3CA0-3EC2E20512D2}"/>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621203D1-B634-D7D2-1EAB-CC7513472C6B}"/>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E9AC36F1-3E13-8166-1058-EB34C830855E}"/>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955C521E-19F0-F3A3-BC9F-FF3CEFA9E994}"/>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83F3AB01-558C-B2E3-DCFB-84DC9BC013A9}"/>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4C7F33F2-BC6C-525C-16BC-05253D336597}"/>
              </a:ext>
            </a:extLst>
          </p:cNvPr>
          <p:cNvSpPr txBox="1"/>
          <p:nvPr/>
        </p:nvSpPr>
        <p:spPr>
          <a:xfrm>
            <a:off x="1962000" y="1301751"/>
            <a:ext cx="5101315" cy="4459041"/>
          </a:xfrm>
          <a:prstGeom prst="rect">
            <a:avLst/>
          </a:prstGeom>
          <a:noFill/>
        </p:spPr>
        <p:txBody>
          <a:bodyPr wrap="square">
            <a:spAutoFit/>
          </a:bodyPr>
          <a:lstStyle/>
          <a:p>
            <a:pPr>
              <a:lnSpc>
                <a:spcPct val="150000"/>
              </a:lnSpc>
            </a:pP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曲柄摇杆机构可实现曲柄整周旋转运动与摇杆往复摆动的互相转换。当主动曲柄</a:t>
            </a:r>
            <a:r>
              <a:rPr lang="en-US" altLang="zh-CN" sz="2400" kern="100" dirty="0">
                <a:effectLst/>
                <a:latin typeface="微软雅黑" panose="020B0503020204020204" pitchFamily="34" charset="-122"/>
                <a:ea typeface="微软雅黑" panose="020B0503020204020204" pitchFamily="34" charset="-122"/>
              </a:rPr>
              <a:t>AB</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转动时，从动摇杆</a:t>
            </a:r>
            <a:r>
              <a:rPr lang="en-US" altLang="zh-CN" sz="2400" kern="100" dirty="0">
                <a:effectLst/>
                <a:latin typeface="微软雅黑" panose="020B0503020204020204" pitchFamily="34" charset="-122"/>
                <a:ea typeface="微软雅黑" panose="020B0503020204020204" pitchFamily="34" charset="-122"/>
              </a:rPr>
              <a:t>CD</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作往复摆动，利用摇杆的延长部分实现刮水动作。在曲柄摇杆机构中，也可以以摇杆为主动件，曲柄为从动件，将主动摇杆的往复摆动转化为从动曲柄的整行星动。</a:t>
            </a:r>
            <a:endParaRPr lang="zh-CN" altLang="en-US" sz="2400" dirty="0">
              <a:latin typeface="微软雅黑" panose="020B0503020204020204" pitchFamily="34" charset="-122"/>
              <a:ea typeface="微软雅黑" panose="020B0503020204020204" pitchFamily="34" charset="-122"/>
            </a:endParaRPr>
          </a:p>
        </p:txBody>
      </p:sp>
      <p:pic>
        <p:nvPicPr>
          <p:cNvPr id="24" name="图片 23">
            <a:extLst>
              <a:ext uri="{FF2B5EF4-FFF2-40B4-BE49-F238E27FC236}">
                <a16:creationId xmlns:a16="http://schemas.microsoft.com/office/drawing/2014/main" id="{2B438318-B1BB-4E2A-48B9-95A78BD61C5D}"/>
              </a:ext>
            </a:extLst>
          </p:cNvPr>
          <p:cNvPicPr>
            <a:picLocks noChangeAspect="1"/>
          </p:cNvPicPr>
          <p:nvPr/>
        </p:nvPicPr>
        <p:blipFill>
          <a:blip r:embed="rId19"/>
          <a:stretch>
            <a:fillRect/>
          </a:stretch>
        </p:blipFill>
        <p:spPr>
          <a:xfrm>
            <a:off x="7139515" y="1605330"/>
            <a:ext cx="4613858" cy="4155462"/>
          </a:xfrm>
          <a:prstGeom prst="rect">
            <a:avLst/>
          </a:prstGeom>
        </p:spPr>
      </p:pic>
    </p:spTree>
    <p:extLst>
      <p:ext uri="{BB962C8B-B14F-4D97-AF65-F5344CB8AC3E}">
        <p14:creationId xmlns:p14="http://schemas.microsoft.com/office/powerpoint/2010/main" val="2315113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8BA13FE-093F-60E6-43B3-95BA2AA7A240}"/>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D2BCF4F1-0923-7293-0F7E-351F2E407846}"/>
              </a:ext>
            </a:extLst>
          </p:cNvPr>
          <p:cNvSpPr>
            <a:spLocks noGrp="1"/>
          </p:cNvSpPr>
          <p:nvPr>
            <p:ph type="sldNum" sz="quarter" idx="12"/>
          </p:nvPr>
        </p:nvSpPr>
        <p:spPr/>
        <p:txBody>
          <a:bodyPr/>
          <a:lstStyle/>
          <a:p>
            <a:fld id="{49AE70B2-8BF9-45C0-BB95-33D1B9D3A854}" type="slidenum">
              <a:rPr lang="zh-CN" altLang="en-US" smtClean="0"/>
              <a:t>28</a:t>
            </a:fld>
            <a:endParaRPr lang="zh-CN" altLang="en-US"/>
          </a:p>
        </p:txBody>
      </p:sp>
      <p:sp>
        <p:nvSpPr>
          <p:cNvPr id="4" name="矩形 3">
            <a:extLst>
              <a:ext uri="{FF2B5EF4-FFF2-40B4-BE49-F238E27FC236}">
                <a16:creationId xmlns:a16="http://schemas.microsoft.com/office/drawing/2014/main" id="{14F75EEB-8D2A-9F8A-5183-BE974D2D710E}"/>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259081F5-A1C6-08AA-DD90-117ED4F52569}"/>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636DD5AF-4286-13F1-6B71-4D383797C865}"/>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321400F0-2304-4125-2531-A2EFD08C9C9A}"/>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9567DD3E-D437-341B-A8A1-C77000969408}"/>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3B7369C6-0EF3-93BF-DA50-651CA886301C}"/>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B0717817-15C8-E2B7-AA01-590229804DF1}"/>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7D90EFD5-68E2-234B-A98B-98A445950195}"/>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0A84989D-77FF-7F6B-F57F-8BB582DC0C9D}"/>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89194C79-FACE-13A1-C2AE-98B5832FEC81}"/>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D793271F-B92F-C7AF-F930-67FCE45F575B}"/>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58BA85D3-B53A-6BEF-146B-4A40B6ED6F83}"/>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5C39C41D-D472-79BB-1D71-5931EB878B07}"/>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861FA0D4-179B-29CD-DD01-ACA4002283D2}"/>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0898F578-1598-B605-D407-07ACAE331EA8}"/>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84BD05F4-673B-1C16-2291-189E60A18D7F}"/>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2D262F55-72E3-1836-B8E4-872A40D00269}"/>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BF0D21ED-2F9F-D02D-1A95-2E214936D804}"/>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F6D4DAF1-6525-E609-F4D4-78C3AA4CA74B}"/>
              </a:ext>
            </a:extLst>
          </p:cNvPr>
          <p:cNvSpPr txBox="1"/>
          <p:nvPr/>
        </p:nvSpPr>
        <p:spPr>
          <a:xfrm>
            <a:off x="1266825" y="1230256"/>
            <a:ext cx="10851563" cy="1938992"/>
          </a:xfrm>
          <a:prstGeom prst="rect">
            <a:avLst/>
          </a:prstGeom>
          <a:noFill/>
        </p:spPr>
        <p:txBody>
          <a:bodyPr wrap="square">
            <a:spAutoFit/>
          </a:bodyPr>
          <a:lstStyle/>
          <a:p>
            <a:pPr indent="266700" algn="l"/>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双曲柄机构</a:t>
            </a: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两个连架杆都是曲柄的铰链四杆机构称为双曲柄机构。通常主动曲柄等速转动时，从动曲柄作变速转动。如图</a:t>
            </a:r>
            <a:r>
              <a:rPr lang="en-US" altLang="zh-CN" sz="2400" kern="100" dirty="0">
                <a:effectLst/>
                <a:latin typeface="微软雅黑" panose="020B0503020204020204" pitchFamily="34" charset="-122"/>
                <a:ea typeface="微软雅黑" panose="020B0503020204020204" pitchFamily="34" charset="-122"/>
              </a:rPr>
              <a:t>4-23</a:t>
            </a:r>
            <a:r>
              <a:rPr lang="zh-CN" altLang="zh-CN" sz="2400" kern="100" dirty="0">
                <a:effectLst/>
                <a:latin typeface="微软雅黑" panose="020B0503020204020204" pitchFamily="34" charset="-122"/>
                <a:ea typeface="微软雅黑" panose="020B0503020204020204" pitchFamily="34" charset="-122"/>
              </a:rPr>
              <a:t>所示的惯性筛机构，其中机构</a:t>
            </a:r>
            <a:r>
              <a:rPr lang="en-US" altLang="zh-CN" sz="2400" kern="100" dirty="0">
                <a:effectLst/>
                <a:latin typeface="微软雅黑" panose="020B0503020204020204" pitchFamily="34" charset="-122"/>
                <a:ea typeface="微软雅黑" panose="020B0503020204020204" pitchFamily="34" charset="-122"/>
              </a:rPr>
              <a:t>ABCD</a:t>
            </a:r>
            <a:r>
              <a:rPr lang="zh-CN" altLang="zh-CN" sz="2400" kern="100" dirty="0">
                <a:effectLst/>
                <a:latin typeface="微软雅黑" panose="020B0503020204020204" pitchFamily="34" charset="-122"/>
                <a:ea typeface="微软雅黑" panose="020B0503020204020204" pitchFamily="34" charset="-122"/>
              </a:rPr>
              <a:t>是双曲柄机构。当主动曲</a:t>
            </a:r>
            <a:r>
              <a:rPr lang="en-US" altLang="zh-CN" sz="2400" kern="100" dirty="0">
                <a:effectLst/>
                <a:latin typeface="微软雅黑" panose="020B0503020204020204" pitchFamily="34" charset="-122"/>
                <a:ea typeface="微软雅黑" panose="020B0503020204020204" pitchFamily="34" charset="-122"/>
              </a:rPr>
              <a:t>l</a:t>
            </a:r>
            <a:r>
              <a:rPr lang="zh-CN" altLang="zh-CN" sz="2400" kern="100" dirty="0">
                <a:effectLst/>
                <a:latin typeface="微软雅黑" panose="020B0503020204020204" pitchFamily="34" charset="-122"/>
                <a:ea typeface="微软雅黑" panose="020B0503020204020204" pitchFamily="34" charset="-122"/>
              </a:rPr>
              <a:t>作等速转动时，利用从动曲柄</a:t>
            </a:r>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的变速转动，通过构件</a:t>
            </a:r>
            <a:r>
              <a:rPr lang="en-US" altLang="zh-CN" sz="2400" kern="100" dirty="0">
                <a:effectLst/>
                <a:latin typeface="微软雅黑" panose="020B0503020204020204" pitchFamily="34" charset="-122"/>
                <a:ea typeface="微软雅黑" panose="020B0503020204020204" pitchFamily="34" charset="-122"/>
              </a:rPr>
              <a:t>5</a:t>
            </a:r>
            <a:r>
              <a:rPr lang="zh-CN" altLang="zh-CN" sz="2400" kern="100" dirty="0">
                <a:effectLst/>
                <a:latin typeface="微软雅黑" panose="020B0503020204020204" pitchFamily="34" charset="-122"/>
                <a:ea typeface="微软雅黑" panose="020B0503020204020204" pitchFamily="34" charset="-122"/>
              </a:rPr>
              <a:t>使筛子</a:t>
            </a:r>
            <a:r>
              <a:rPr lang="en-US" altLang="zh-CN" sz="2400" kern="100" dirty="0">
                <a:effectLst/>
                <a:latin typeface="微软雅黑" panose="020B0503020204020204" pitchFamily="34" charset="-122"/>
                <a:ea typeface="微软雅黑" panose="020B0503020204020204" pitchFamily="34" charset="-122"/>
              </a:rPr>
              <a:t>6</a:t>
            </a:r>
            <a:r>
              <a:rPr lang="zh-CN" altLang="zh-CN" sz="2400" kern="100" dirty="0">
                <a:effectLst/>
                <a:latin typeface="微软雅黑" panose="020B0503020204020204" pitchFamily="34" charset="-122"/>
                <a:ea typeface="微软雅黑" panose="020B0503020204020204" pitchFamily="34" charset="-122"/>
              </a:rPr>
              <a:t>作变速往复的直线运动，达到筛分物料的目的。</a:t>
            </a:r>
          </a:p>
        </p:txBody>
      </p:sp>
      <p:pic>
        <p:nvPicPr>
          <p:cNvPr id="24" name="图片 23">
            <a:extLst>
              <a:ext uri="{FF2B5EF4-FFF2-40B4-BE49-F238E27FC236}">
                <a16:creationId xmlns:a16="http://schemas.microsoft.com/office/drawing/2014/main" id="{9D219FC4-1AEE-C5E3-D1E1-A06E2C10474B}"/>
              </a:ext>
            </a:extLst>
          </p:cNvPr>
          <p:cNvPicPr>
            <a:picLocks noChangeAspect="1"/>
          </p:cNvPicPr>
          <p:nvPr/>
        </p:nvPicPr>
        <p:blipFill>
          <a:blip r:embed="rId19"/>
          <a:stretch>
            <a:fillRect/>
          </a:stretch>
        </p:blipFill>
        <p:spPr>
          <a:xfrm>
            <a:off x="3026820" y="3429000"/>
            <a:ext cx="5527140" cy="3028998"/>
          </a:xfrm>
          <a:prstGeom prst="rect">
            <a:avLst/>
          </a:prstGeom>
        </p:spPr>
      </p:pic>
    </p:spTree>
    <p:extLst>
      <p:ext uri="{BB962C8B-B14F-4D97-AF65-F5344CB8AC3E}">
        <p14:creationId xmlns:p14="http://schemas.microsoft.com/office/powerpoint/2010/main" val="1682804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900A818-6421-54BB-5732-6E3DADF8C6ED}"/>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FFF20D3B-3871-5C52-39D5-9392520F9CEE}"/>
              </a:ext>
            </a:extLst>
          </p:cNvPr>
          <p:cNvSpPr>
            <a:spLocks noGrp="1"/>
          </p:cNvSpPr>
          <p:nvPr>
            <p:ph type="sldNum" sz="quarter" idx="12"/>
          </p:nvPr>
        </p:nvSpPr>
        <p:spPr/>
        <p:txBody>
          <a:bodyPr/>
          <a:lstStyle/>
          <a:p>
            <a:fld id="{49AE70B2-8BF9-45C0-BB95-33D1B9D3A854}" type="slidenum">
              <a:rPr lang="zh-CN" altLang="en-US" smtClean="0"/>
              <a:t>29</a:t>
            </a:fld>
            <a:endParaRPr lang="zh-CN" altLang="en-US"/>
          </a:p>
        </p:txBody>
      </p:sp>
      <p:sp>
        <p:nvSpPr>
          <p:cNvPr id="4" name="矩形 3">
            <a:extLst>
              <a:ext uri="{FF2B5EF4-FFF2-40B4-BE49-F238E27FC236}">
                <a16:creationId xmlns:a16="http://schemas.microsoft.com/office/drawing/2014/main" id="{EFE65ADA-E54D-0833-9841-264D1BCA0C9F}"/>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7D307BA3-D1DC-1CB9-C8ED-D73FC9132A92}"/>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677F6DD7-A95A-1B9E-CBAD-4FF553229966}"/>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7AE14D90-ABF4-5AF6-C8F4-436F61836631}"/>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C132D43F-E79E-A290-5FDA-929290F24108}"/>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C0ACCCE5-06F0-7DF2-07E3-AB6F4D0922CE}"/>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61CD1C2B-95CE-A081-AB85-30ECB4FF3804}"/>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0135FF96-199B-7033-A9DD-BBB61F7BC0DD}"/>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0759D924-665F-90F7-819E-C6E248C29B53}"/>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7BAFA097-D9FE-781A-6BBA-9524707FB5BA}"/>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43B4CF1B-0E2D-B3F0-4963-8E242C83C636}"/>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5E1C0FED-3B4A-FE75-9A78-3580FEEE1F3C}"/>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4D550CB8-9920-0FB8-8ECC-C29B0BF1FDC9}"/>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BC6A1E66-2B76-DB1F-A737-35E743E491D0}"/>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5280DCAF-821A-8A89-0740-7B43E155082B}"/>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8DC32030-AD6F-F03B-DF1A-4D4332D6E13C}"/>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BA9471A1-74B0-60D5-FD51-8BCC93EBC224}"/>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61F6DBB5-ECE2-4744-887F-9EF4A7E57A49}"/>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23116F24-C885-2DD0-942A-A2F7DC98AC78}"/>
              </a:ext>
            </a:extLst>
          </p:cNvPr>
          <p:cNvSpPr txBox="1"/>
          <p:nvPr/>
        </p:nvSpPr>
        <p:spPr>
          <a:xfrm>
            <a:off x="1540920" y="980499"/>
            <a:ext cx="9860505" cy="1938992"/>
          </a:xfrm>
          <a:prstGeom prst="rect">
            <a:avLst/>
          </a:prstGeom>
          <a:noFill/>
        </p:spPr>
        <p:txBody>
          <a:bodyPr wrap="square">
            <a:spAutoFit/>
          </a:bodyPr>
          <a:lstStyle/>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在双曲柄机构中，如果对边两构件长度分别相等，则称为平行双曲柄机构或平行四边形机构。</a:t>
            </a:r>
            <a:endParaRPr lang="en-US" altLang="zh-CN" sz="2400" kern="100" dirty="0">
              <a:effectLst/>
              <a:latin typeface="微软雅黑" panose="020B0503020204020204" pitchFamily="34" charset="-122"/>
              <a:ea typeface="微软雅黑" panose="020B0503020204020204" pitchFamily="34" charset="-122"/>
            </a:endParaRPr>
          </a:p>
          <a:p>
            <a:pPr indent="266700" algn="l"/>
            <a:r>
              <a:rPr lang="en-US" altLang="zh-CN" sz="2400" kern="100" dirty="0">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当两曲柄转向相同时，它们的角速度始终相等，连杆也始终与机加平行，称为正平行双曲柄机构。当两曲柄转向相反时，它们的角速度不等，称为反平行双曲柄机构。</a:t>
            </a:r>
          </a:p>
        </p:txBody>
      </p:sp>
      <p:pic>
        <p:nvPicPr>
          <p:cNvPr id="24" name="图片 23">
            <a:extLst>
              <a:ext uri="{FF2B5EF4-FFF2-40B4-BE49-F238E27FC236}">
                <a16:creationId xmlns:a16="http://schemas.microsoft.com/office/drawing/2014/main" id="{574E57FB-1BF6-DC80-7639-8B37DC96FCC2}"/>
              </a:ext>
            </a:extLst>
          </p:cNvPr>
          <p:cNvPicPr>
            <a:picLocks noChangeAspect="1"/>
          </p:cNvPicPr>
          <p:nvPr/>
        </p:nvPicPr>
        <p:blipFill>
          <a:blip r:embed="rId19"/>
          <a:stretch>
            <a:fillRect/>
          </a:stretch>
        </p:blipFill>
        <p:spPr>
          <a:xfrm>
            <a:off x="2076401" y="3152860"/>
            <a:ext cx="3244221" cy="3478340"/>
          </a:xfrm>
          <a:prstGeom prst="rect">
            <a:avLst/>
          </a:prstGeom>
        </p:spPr>
      </p:pic>
      <p:pic>
        <p:nvPicPr>
          <p:cNvPr id="25" name="图片 24">
            <a:extLst>
              <a:ext uri="{FF2B5EF4-FFF2-40B4-BE49-F238E27FC236}">
                <a16:creationId xmlns:a16="http://schemas.microsoft.com/office/drawing/2014/main" id="{C5A96855-3F2B-0CA3-6C29-D6BC8487C889}"/>
              </a:ext>
            </a:extLst>
          </p:cNvPr>
          <p:cNvPicPr>
            <a:picLocks noChangeAspect="1"/>
          </p:cNvPicPr>
          <p:nvPr/>
        </p:nvPicPr>
        <p:blipFill>
          <a:blip r:embed="rId20"/>
          <a:stretch>
            <a:fillRect/>
          </a:stretch>
        </p:blipFill>
        <p:spPr>
          <a:xfrm>
            <a:off x="6712200" y="3926070"/>
            <a:ext cx="3946828" cy="2705130"/>
          </a:xfrm>
          <a:prstGeom prst="rect">
            <a:avLst/>
          </a:prstGeom>
        </p:spPr>
      </p:pic>
    </p:spTree>
    <p:extLst>
      <p:ext uri="{BB962C8B-B14F-4D97-AF65-F5344CB8AC3E}">
        <p14:creationId xmlns:p14="http://schemas.microsoft.com/office/powerpoint/2010/main" val="2254620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par>
                                <p:cTn id="29" presetID="10" presetClass="entr" presetSubtype="0"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E1DCC41-D8FB-EB63-BA74-13C15C8D51DF}"/>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544DC6DB-CCD9-A8D0-7EC7-C88ED18F92B8}"/>
              </a:ext>
            </a:extLst>
          </p:cNvPr>
          <p:cNvSpPr>
            <a:spLocks noGrp="1"/>
          </p:cNvSpPr>
          <p:nvPr>
            <p:ph type="sldNum" sz="quarter" idx="12"/>
          </p:nvPr>
        </p:nvSpPr>
        <p:spPr/>
        <p:txBody>
          <a:bodyPr/>
          <a:lstStyle/>
          <a:p>
            <a:fld id="{49AE70B2-8BF9-45C0-BB95-33D1B9D3A854}" type="slidenum">
              <a:rPr lang="zh-CN" altLang="en-US" smtClean="0"/>
              <a:t>3</a:t>
            </a:fld>
            <a:endParaRPr lang="zh-CN" altLang="en-US"/>
          </a:p>
        </p:txBody>
      </p:sp>
      <p:sp>
        <p:nvSpPr>
          <p:cNvPr id="4" name="矩形 3">
            <a:extLst>
              <a:ext uri="{FF2B5EF4-FFF2-40B4-BE49-F238E27FC236}">
                <a16:creationId xmlns:a16="http://schemas.microsoft.com/office/drawing/2014/main" id="{077DC50F-0FDD-B95B-1ADD-E78757CCD4C8}"/>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6A7ED2BF-251A-54A0-0649-ABA23BC11E8A}"/>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3715F872-4463-C7D3-BB9D-48A088E36E84}"/>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464AB6EC-FF7B-D806-5FE5-D9F3CE990CEC}"/>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B8997095-468D-0E77-DB8E-2907A0020FAB}"/>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14F15F03-6995-7512-10E7-BB8206A3E7E2}"/>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BFBA3661-4FE7-2440-4258-2949E8F8FE74}"/>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8236CC46-9ED3-035E-D1FB-320661CFC57D}"/>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6B26DDA4-9C8F-3F16-0F7D-2DD9308DA20B}"/>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9B121DD6-5045-734C-2EBA-1D7C95CCA8E6}"/>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435B5976-E37D-5453-3879-A3C7F732E6A5}"/>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marL="179705"/>
            <a: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rPr>
              <a:t>项目四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工程常用机构识别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DA6B1458-A6E8-0471-76E5-1C2636FCF0F8}"/>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F9EBD2DB-AFAA-7510-5069-76EAAE926920}"/>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4689BBB6-DB45-2955-7FCA-95D0E887B683}"/>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140E5585-1C6D-B1DE-68E8-F34A1C2DAE68}"/>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D606F157-86F0-B761-C92C-0C67C422660B}"/>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215957D2-4399-1E39-203A-064FEE7AED9B}"/>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项目描述</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3" name="横卷形 3">
            <a:extLst>
              <a:ext uri="{FF2B5EF4-FFF2-40B4-BE49-F238E27FC236}">
                <a16:creationId xmlns:a16="http://schemas.microsoft.com/office/drawing/2014/main" id="{7C6B7339-77A7-8137-0B73-E4617947E045}"/>
              </a:ext>
            </a:extLst>
          </p:cNvPr>
          <p:cNvSpPr/>
          <p:nvPr/>
        </p:nvSpPr>
        <p:spPr>
          <a:xfrm>
            <a:off x="1407198" y="2023418"/>
            <a:ext cx="9213178" cy="4518987"/>
          </a:xfrm>
          <a:prstGeom prst="horizontalScroll">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457200">
              <a:lnSpc>
                <a:spcPct val="150000"/>
              </a:lnSpc>
            </a:pPr>
            <a:r>
              <a:rPr lang="en-US" altLang="zh-CN" sz="2400" dirty="0">
                <a:solidFill>
                  <a:srgbClr val="FFFF00"/>
                </a:solidFill>
                <a:latin typeface="+mn-ea"/>
                <a:sym typeface="+mn-ea"/>
              </a:rPr>
              <a:t>  </a:t>
            </a:r>
          </a:p>
          <a:p>
            <a:r>
              <a:rPr lang="en-US" altLang="zh-CN" sz="2800" dirty="0">
                <a:solidFill>
                  <a:srgbClr val="FFFF00"/>
                </a:solidFill>
                <a:latin typeface="+mn-ea"/>
              </a:rPr>
              <a:t>       </a:t>
            </a:r>
            <a:r>
              <a:rPr lang="zh-CN" altLang="zh-CN" sz="2800" dirty="0">
                <a:solidFill>
                  <a:srgbClr val="FFFF00"/>
                </a:solidFill>
                <a:latin typeface="+mn-ea"/>
              </a:rPr>
              <a:t>通过本项目学习绘制平面机构的运动简图、计算机构自由度的方式来掌握平面机构的相关基础知识及掌握平面机构具有确定运动的条件，并通过重点学习工程上常用机构的平面连杆机构、凸轮机构以及螺旋机构的运动规律和基本性质等，为工程上进行简单的机构设计做好准备。</a:t>
            </a:r>
          </a:p>
          <a:p>
            <a:pPr indent="457200">
              <a:lnSpc>
                <a:spcPct val="150000"/>
              </a:lnSpc>
            </a:pPr>
            <a:r>
              <a:rPr lang="zh-CN" altLang="zh-CN" sz="2400" dirty="0">
                <a:solidFill>
                  <a:srgbClr val="FFFF00"/>
                </a:solidFill>
                <a:latin typeface="+mn-ea"/>
              </a:rPr>
              <a:t>。</a:t>
            </a:r>
            <a:endParaRPr lang="zh-CN" altLang="en-US" sz="2400" dirty="0">
              <a:solidFill>
                <a:srgbClr val="FFFF00"/>
              </a:solidFill>
              <a:latin typeface="+mn-ea"/>
            </a:endParaRPr>
          </a:p>
        </p:txBody>
      </p:sp>
    </p:spTree>
    <p:extLst>
      <p:ext uri="{BB962C8B-B14F-4D97-AF65-F5344CB8AC3E}">
        <p14:creationId xmlns:p14="http://schemas.microsoft.com/office/powerpoint/2010/main" val="2558691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ppt_x"/>
                                          </p:val>
                                        </p:tav>
                                        <p:tav tm="100000">
                                          <p:val>
                                            <p:strVal val="#ppt_x"/>
                                          </p:val>
                                        </p:tav>
                                      </p:tavLst>
                                    </p:anim>
                                    <p:anim calcmode="lin" valueType="num">
                                      <p:cBhvr additive="base">
                                        <p:cTn id="2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3"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1686A15-4097-24B1-C3D2-FF115E15933C}"/>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0F51F555-EF8D-36A4-06E4-3DA38F7B4AA6}"/>
              </a:ext>
            </a:extLst>
          </p:cNvPr>
          <p:cNvSpPr>
            <a:spLocks noGrp="1"/>
          </p:cNvSpPr>
          <p:nvPr>
            <p:ph type="sldNum" sz="quarter" idx="12"/>
          </p:nvPr>
        </p:nvSpPr>
        <p:spPr/>
        <p:txBody>
          <a:bodyPr/>
          <a:lstStyle/>
          <a:p>
            <a:fld id="{49AE70B2-8BF9-45C0-BB95-33D1B9D3A854}" type="slidenum">
              <a:rPr lang="zh-CN" altLang="en-US" smtClean="0"/>
              <a:t>30</a:t>
            </a:fld>
            <a:endParaRPr lang="zh-CN" altLang="en-US"/>
          </a:p>
        </p:txBody>
      </p:sp>
      <p:sp>
        <p:nvSpPr>
          <p:cNvPr id="4" name="矩形 3">
            <a:extLst>
              <a:ext uri="{FF2B5EF4-FFF2-40B4-BE49-F238E27FC236}">
                <a16:creationId xmlns:a16="http://schemas.microsoft.com/office/drawing/2014/main" id="{DD1E0E70-BEE0-0D11-F468-37FBB2C6B044}"/>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1404236D-66F3-6826-12CB-578431ABB604}"/>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B68CB08F-CBC4-1D3B-086C-F07E1FFA604A}"/>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2E6E0510-4356-6DE9-87DC-9B22C6372E18}"/>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39456B0B-FA0E-BD10-13DF-5FEAC42206FC}"/>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35A63B93-1F09-EC87-7A13-E1A6D731049E}"/>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F108B92C-0A58-B1A1-9957-6E99271C8F78}"/>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2C946AF8-83DD-DFB6-979F-F283C98E21FD}"/>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A96F5F37-B8DD-95A9-32AB-FB514E92E7CB}"/>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296190B6-DB25-CD3A-C7FA-24257C04B5D0}"/>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63B94C1D-5D6C-E261-9AE5-FDBB4868534E}"/>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651C4C4E-914B-8DB9-436B-73CD5536FF8D}"/>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67435A84-D243-504B-E7EB-322EA5E06075}"/>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1F4FBEEB-D6E7-1E74-0DB2-48E2409D347E}"/>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2CB8AA60-CE43-B40A-F4CA-3DBC8CAE20AD}"/>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59907BFA-E398-64E3-22BB-E661A8E3BF02}"/>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3F8ED831-EE53-F113-20DC-F82F2FDCA382}"/>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532F0492-9DF1-9CDE-F533-F4DAF6B201E9}"/>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14785C37-31DF-4636-BABD-90057FB07CE9}"/>
              </a:ext>
            </a:extLst>
          </p:cNvPr>
          <p:cNvSpPr txBox="1"/>
          <p:nvPr/>
        </p:nvSpPr>
        <p:spPr>
          <a:xfrm>
            <a:off x="1219200" y="842809"/>
            <a:ext cx="9982200" cy="2246769"/>
          </a:xfrm>
          <a:prstGeom prst="rect">
            <a:avLst/>
          </a:prstGeom>
          <a:noFill/>
        </p:spPr>
        <p:txBody>
          <a:bodyPr wrap="square">
            <a:spAutoFit/>
          </a:bodyPr>
          <a:lstStyle/>
          <a:p>
            <a:pPr lvl="0" algn="l"/>
            <a:r>
              <a:rPr lang="zh-CN" altLang="en-US" sz="2800" kern="100" dirty="0">
                <a:effectLst/>
                <a:latin typeface="微软雅黑" panose="020B0503020204020204" pitchFamily="34" charset="-122"/>
                <a:ea typeface="微软雅黑" panose="020B0503020204020204" pitchFamily="34" charset="-122"/>
              </a:rPr>
              <a:t>（</a:t>
            </a:r>
            <a:r>
              <a:rPr lang="en-US" altLang="zh-CN" sz="2800" kern="100" dirty="0">
                <a:effectLst/>
                <a:latin typeface="微软雅黑" panose="020B0503020204020204" pitchFamily="34" charset="-122"/>
                <a:ea typeface="微软雅黑" panose="020B0503020204020204" pitchFamily="34" charset="-122"/>
              </a:rPr>
              <a:t>3</a:t>
            </a:r>
            <a:r>
              <a:rPr lang="zh-CN" altLang="en-US" sz="2800" kern="100" dirty="0">
                <a:effectLst/>
                <a:latin typeface="微软雅黑" panose="020B0503020204020204" pitchFamily="34" charset="-122"/>
                <a:ea typeface="微软雅黑" panose="020B0503020204020204" pitchFamily="34" charset="-122"/>
              </a:rPr>
              <a:t>）</a:t>
            </a:r>
            <a:r>
              <a:rPr lang="zh-CN" altLang="zh-CN" sz="2800" kern="100" dirty="0">
                <a:effectLst/>
                <a:latin typeface="微软雅黑" panose="020B0503020204020204" pitchFamily="34" charset="-122"/>
                <a:ea typeface="微软雅黑" panose="020B0503020204020204" pitchFamily="34" charset="-122"/>
              </a:rPr>
              <a:t>双摇杆机构</a:t>
            </a:r>
          </a:p>
          <a:p>
            <a:pPr algn="l"/>
            <a:r>
              <a:rPr lang="en-US" altLang="zh-CN" sz="2800" kern="100" dirty="0">
                <a:effectLst/>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两连架杆均为摇杆的铰链四杆机构，称为双摇杆机构。常用于操纵机构、仪表机构等。</a:t>
            </a:r>
            <a:endParaRPr lang="en-US" altLang="zh-CN" sz="2800" kern="100" dirty="0">
              <a:effectLst/>
              <a:latin typeface="微软雅黑" panose="020B0503020204020204" pitchFamily="34" charset="-122"/>
              <a:ea typeface="微软雅黑" panose="020B0503020204020204" pitchFamily="34" charset="-122"/>
            </a:endParaRPr>
          </a:p>
          <a:p>
            <a:pPr algn="l"/>
            <a:r>
              <a:rPr lang="en-US" altLang="zh-CN" sz="2800" kern="100" dirty="0">
                <a:latin typeface="微软雅黑" panose="020B0503020204020204" pitchFamily="34" charset="-122"/>
                <a:ea typeface="微软雅黑" panose="020B0503020204020204" pitchFamily="34" charset="-122"/>
              </a:rPr>
              <a:t>       </a:t>
            </a:r>
            <a:r>
              <a:rPr lang="zh-CN" altLang="zh-CN" sz="2800" kern="100" dirty="0">
                <a:effectLst/>
                <a:latin typeface="微软雅黑" panose="020B0503020204020204" pitchFamily="34" charset="-122"/>
                <a:ea typeface="微软雅黑" panose="020B0503020204020204" pitchFamily="34" charset="-122"/>
              </a:rPr>
              <a:t>在双摇杆机构中，若两摇杆长度相等，称为等腰梯形机构。等腰梯形机构的运动特性是两摇杆摆角不相等。</a:t>
            </a:r>
          </a:p>
        </p:txBody>
      </p:sp>
      <p:pic>
        <p:nvPicPr>
          <p:cNvPr id="24" name="图片 23">
            <a:extLst>
              <a:ext uri="{FF2B5EF4-FFF2-40B4-BE49-F238E27FC236}">
                <a16:creationId xmlns:a16="http://schemas.microsoft.com/office/drawing/2014/main" id="{F4B7C4D6-EB0F-311E-1D29-F7B5C5C28E17}"/>
              </a:ext>
            </a:extLst>
          </p:cNvPr>
          <p:cNvPicPr>
            <a:picLocks noChangeAspect="1"/>
          </p:cNvPicPr>
          <p:nvPr/>
        </p:nvPicPr>
        <p:blipFill>
          <a:blip r:embed="rId19"/>
          <a:stretch>
            <a:fillRect/>
          </a:stretch>
        </p:blipFill>
        <p:spPr>
          <a:xfrm>
            <a:off x="2193822" y="3019426"/>
            <a:ext cx="7489902" cy="3838574"/>
          </a:xfrm>
          <a:prstGeom prst="rect">
            <a:avLst/>
          </a:prstGeom>
        </p:spPr>
      </p:pic>
    </p:spTree>
    <p:extLst>
      <p:ext uri="{BB962C8B-B14F-4D97-AF65-F5344CB8AC3E}">
        <p14:creationId xmlns:p14="http://schemas.microsoft.com/office/powerpoint/2010/main" val="4039549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68B5BB2-133E-F674-BEC9-69BF8D2937BC}"/>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F1E668C6-09A4-F34B-1E82-E99965867D1E}"/>
              </a:ext>
            </a:extLst>
          </p:cNvPr>
          <p:cNvSpPr>
            <a:spLocks noGrp="1"/>
          </p:cNvSpPr>
          <p:nvPr>
            <p:ph type="sldNum" sz="quarter" idx="12"/>
          </p:nvPr>
        </p:nvSpPr>
        <p:spPr/>
        <p:txBody>
          <a:bodyPr/>
          <a:lstStyle/>
          <a:p>
            <a:fld id="{49AE70B2-8BF9-45C0-BB95-33D1B9D3A854}" type="slidenum">
              <a:rPr lang="zh-CN" altLang="en-US" smtClean="0"/>
              <a:t>31</a:t>
            </a:fld>
            <a:endParaRPr lang="zh-CN" altLang="en-US"/>
          </a:p>
        </p:txBody>
      </p:sp>
      <p:sp>
        <p:nvSpPr>
          <p:cNvPr id="4" name="矩形 3">
            <a:extLst>
              <a:ext uri="{FF2B5EF4-FFF2-40B4-BE49-F238E27FC236}">
                <a16:creationId xmlns:a16="http://schemas.microsoft.com/office/drawing/2014/main" id="{8532506D-BB30-583E-D1C0-13C82BDBCD2F}"/>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C2E6888E-EF6A-9F48-E7B9-7F3C858F3622}"/>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361EC004-EF4B-77A8-3947-5502C86F3E21}"/>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FDF7AA56-1230-2D51-7E63-EA64CFA5F199}"/>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6E2CF847-AE62-90D1-DD47-6B39B63FC074}"/>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DB35D326-0823-1D11-78EC-24479437B886}"/>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DE185FDE-8228-8048-6DD1-D07596A33168}"/>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A15156C0-D176-0567-8B7F-E9521FB8248F}"/>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6A009169-E3E0-55C5-19AA-65653EEAA578}"/>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45BDCFFA-2C2C-5806-4499-D35F51B0E093}"/>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F7F12C1D-9161-AE29-5ED6-0DCE5BACA118}"/>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4ACE102F-EDE3-7FB2-FF92-33D31721E6BA}"/>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DD7A5694-BB9D-6FC9-94D1-BFC7B5672421}"/>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4ED8BE0C-A968-832A-5953-CBE403F886E2}"/>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D079ACA3-B132-63E3-56E1-D25AF7BC054E}"/>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622DFEC5-531C-85C0-FC9F-057E8CC54FE1}"/>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88CFEC31-CEEC-1DBD-C4FB-915EFB6AB928}"/>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A15B0FA2-7BB2-6E14-5DAC-F0F63E63B49E}"/>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DBBEDF2A-C00A-3CE2-C77F-C5D13706EC86}"/>
              </a:ext>
            </a:extLst>
          </p:cNvPr>
          <p:cNvSpPr txBox="1"/>
          <p:nvPr/>
        </p:nvSpPr>
        <p:spPr>
          <a:xfrm>
            <a:off x="974140" y="791194"/>
            <a:ext cx="11144249" cy="2308324"/>
          </a:xfrm>
          <a:prstGeom prst="rect">
            <a:avLst/>
          </a:prstGeom>
          <a:noFill/>
        </p:spPr>
        <p:txBody>
          <a:bodyPr wrap="square">
            <a:spAutoFit/>
          </a:bodyPr>
          <a:lstStyle/>
          <a:p>
            <a:pPr marL="266700" algn="l"/>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4</a:t>
            </a:r>
            <a:r>
              <a:rPr lang="zh-CN" altLang="zh-CN" sz="2400" kern="100" dirty="0">
                <a:effectLst/>
                <a:latin typeface="微软雅黑" panose="020B0503020204020204" pitchFamily="34" charset="-122"/>
                <a:ea typeface="微软雅黑" panose="020B0503020204020204" pitchFamily="34" charset="-122"/>
              </a:rPr>
              <a:t>）铰链四杆机构类型的判别</a:t>
            </a:r>
            <a:endParaRPr lang="en-US" altLang="zh-CN" sz="2400" kern="100" dirty="0">
              <a:effectLst/>
              <a:latin typeface="微软雅黑" panose="020B0503020204020204" pitchFamily="34" charset="-122"/>
              <a:ea typeface="微软雅黑" panose="020B0503020204020204" pitchFamily="34" charset="-122"/>
            </a:endParaRP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铰链四杆机构中，如果最短杆与最长杆长度之和小于或等于其余两杆长度之和，则：</a:t>
            </a:r>
          </a:p>
          <a:p>
            <a:pPr indent="266700" algn="l"/>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取与最短杆相邻的杆作机架时，该机构为曲柄摇杆机构（见图</a:t>
            </a:r>
            <a:r>
              <a:rPr lang="en-US" altLang="zh-CN" sz="2400" kern="100" dirty="0">
                <a:effectLst/>
                <a:latin typeface="微软雅黑" panose="020B0503020204020204" pitchFamily="34" charset="-122"/>
                <a:ea typeface="微软雅黑" panose="020B0503020204020204" pitchFamily="34" charset="-122"/>
              </a:rPr>
              <a:t>4-27a)</a:t>
            </a:r>
            <a:r>
              <a:rPr lang="zh-CN" altLang="zh-CN" sz="2400" kern="100" dirty="0">
                <a:effectLst/>
                <a:latin typeface="微软雅黑" panose="020B0503020204020204" pitchFamily="34" charset="-122"/>
                <a:ea typeface="微软雅黑" panose="020B0503020204020204" pitchFamily="34" charset="-122"/>
              </a:rPr>
              <a:t>。</a:t>
            </a:r>
          </a:p>
          <a:p>
            <a:pPr indent="266700" algn="l"/>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取最短杆为机架时，该机构为双曲柄机构（见图</a:t>
            </a:r>
            <a:r>
              <a:rPr lang="en-US" altLang="zh-CN" sz="2400" kern="100" dirty="0">
                <a:effectLst/>
                <a:latin typeface="微软雅黑" panose="020B0503020204020204" pitchFamily="34" charset="-122"/>
                <a:ea typeface="微软雅黑" panose="020B0503020204020204" pitchFamily="34" charset="-122"/>
              </a:rPr>
              <a:t>4-27b)</a:t>
            </a:r>
            <a:r>
              <a:rPr lang="zh-CN" altLang="zh-CN" sz="2400" kern="100" dirty="0">
                <a:effectLst/>
                <a:latin typeface="微软雅黑" panose="020B0503020204020204" pitchFamily="34" charset="-122"/>
                <a:ea typeface="微软雅黑" panose="020B0503020204020204" pitchFamily="34" charset="-122"/>
              </a:rPr>
              <a:t>。</a:t>
            </a:r>
          </a:p>
          <a:p>
            <a:pPr indent="266700" algn="l"/>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取与最短杆相对的杆为机架时，该机构为双摇杆机构（见图</a:t>
            </a:r>
            <a:r>
              <a:rPr lang="en-US" altLang="zh-CN" sz="2400" kern="100" dirty="0">
                <a:effectLst/>
                <a:latin typeface="微软雅黑" panose="020B0503020204020204" pitchFamily="34" charset="-122"/>
                <a:ea typeface="微软雅黑" panose="020B0503020204020204" pitchFamily="34" charset="-122"/>
              </a:rPr>
              <a:t>4-27c)</a:t>
            </a:r>
            <a:r>
              <a:rPr lang="zh-CN" altLang="zh-CN" sz="2400" kern="100" dirty="0">
                <a:effectLst/>
                <a:latin typeface="微软雅黑" panose="020B0503020204020204" pitchFamily="34" charset="-122"/>
                <a:ea typeface="微软雅黑" panose="020B0503020204020204" pitchFamily="34" charset="-122"/>
              </a:rPr>
              <a:t>。</a:t>
            </a:r>
          </a:p>
        </p:txBody>
      </p:sp>
      <p:pic>
        <p:nvPicPr>
          <p:cNvPr id="24" name="图片 23">
            <a:extLst>
              <a:ext uri="{FF2B5EF4-FFF2-40B4-BE49-F238E27FC236}">
                <a16:creationId xmlns:a16="http://schemas.microsoft.com/office/drawing/2014/main" id="{13E344B2-2489-44E9-EFF7-5B603345EE2E}"/>
              </a:ext>
            </a:extLst>
          </p:cNvPr>
          <p:cNvPicPr>
            <a:picLocks noChangeAspect="1"/>
          </p:cNvPicPr>
          <p:nvPr/>
        </p:nvPicPr>
        <p:blipFill>
          <a:blip r:embed="rId19"/>
          <a:stretch>
            <a:fillRect/>
          </a:stretch>
        </p:blipFill>
        <p:spPr>
          <a:xfrm>
            <a:off x="1962000" y="3558352"/>
            <a:ext cx="8706404" cy="3072848"/>
          </a:xfrm>
          <a:prstGeom prst="rect">
            <a:avLst/>
          </a:prstGeom>
        </p:spPr>
      </p:pic>
    </p:spTree>
    <p:extLst>
      <p:ext uri="{BB962C8B-B14F-4D97-AF65-F5344CB8AC3E}">
        <p14:creationId xmlns:p14="http://schemas.microsoft.com/office/powerpoint/2010/main" val="2485698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F03D4DB-90B0-46ED-CC28-873FF99624F4}"/>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163110CB-F8E6-289D-0E42-B17A13738532}"/>
              </a:ext>
            </a:extLst>
          </p:cNvPr>
          <p:cNvSpPr>
            <a:spLocks noGrp="1"/>
          </p:cNvSpPr>
          <p:nvPr>
            <p:ph type="sldNum" sz="quarter" idx="12"/>
          </p:nvPr>
        </p:nvSpPr>
        <p:spPr/>
        <p:txBody>
          <a:bodyPr/>
          <a:lstStyle/>
          <a:p>
            <a:fld id="{49AE70B2-8BF9-45C0-BB95-33D1B9D3A854}" type="slidenum">
              <a:rPr lang="zh-CN" altLang="en-US" smtClean="0"/>
              <a:t>32</a:t>
            </a:fld>
            <a:endParaRPr lang="zh-CN" altLang="en-US"/>
          </a:p>
        </p:txBody>
      </p:sp>
      <p:sp>
        <p:nvSpPr>
          <p:cNvPr id="4" name="矩形 3">
            <a:extLst>
              <a:ext uri="{FF2B5EF4-FFF2-40B4-BE49-F238E27FC236}">
                <a16:creationId xmlns:a16="http://schemas.microsoft.com/office/drawing/2014/main" id="{F5F550F4-B92F-6A22-9C46-38D2A31D5FD2}"/>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9C365CDC-A071-87F1-81CC-90A25101D327}"/>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C8F34495-6A65-4FDE-C6BC-28D14BC267AA}"/>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EE655173-0789-6C6C-DA52-E67C48CC792B}"/>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9C6AF503-7CCC-E3A5-03D4-850D7E8A06CC}"/>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713125BA-8B8B-D069-1600-015C97E84FFE}"/>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E4EAFE9A-F0C6-95A1-B32A-CA28F406C2AD}"/>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087DFC6C-85C4-AF73-6684-B2145E8C6057}"/>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4B29EACE-0DC6-F90B-AE3F-3F4A5042CC75}"/>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AB8052BE-C74A-E1C5-2139-AF0F868D2AFA}"/>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48C342E3-C5B8-578A-CE62-D09B4CF04258}"/>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C0F38F5E-C0F9-FEEE-6198-5F56B39F305E}"/>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3DF81010-EB12-16B5-26C7-68F1DD58CFBF}"/>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3D1C4F8E-6D3B-4660-BC18-1D13684FADA4}"/>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B50912E9-E0E5-B62B-D083-26353CF71C6C}"/>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6A318E51-A5EF-45D5-8066-3BAB4071DD3D}"/>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05C51ED5-595F-3EF0-B967-F0C599F236DE}"/>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8D7C6CCE-98A7-6A2E-DCFA-4A3F9AD5EF28}"/>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C409016A-C845-9256-807D-D41575D255C8}"/>
              </a:ext>
            </a:extLst>
          </p:cNvPr>
          <p:cNvSpPr txBox="1"/>
          <p:nvPr/>
        </p:nvSpPr>
        <p:spPr>
          <a:xfrm>
            <a:off x="1540920" y="942637"/>
            <a:ext cx="9308055" cy="1200329"/>
          </a:xfrm>
          <a:prstGeom prst="rect">
            <a:avLst/>
          </a:prstGeom>
          <a:noFill/>
        </p:spPr>
        <p:txBody>
          <a:bodyPr wrap="square">
            <a:spAutoFit/>
          </a:bodyPr>
          <a:lstStyle/>
          <a:p>
            <a:pPr indent="266700" algn="l"/>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含有移动副的四杆机构</a:t>
            </a:r>
          </a:p>
          <a:p>
            <a:pPr indent="266700" algn="l"/>
            <a:r>
              <a:rPr lang="zh-CN" altLang="zh-CN" sz="2400" kern="100" dirty="0">
                <a:effectLst/>
                <a:latin typeface="微软雅黑" panose="020B0503020204020204" pitchFamily="34" charset="-122"/>
                <a:ea typeface="微软雅黑" panose="020B0503020204020204" pitchFamily="34" charset="-122"/>
              </a:rPr>
              <a:t>凡含有移动副的四杆机构，称为滑块四杆机构，简称滑块机构</a:t>
            </a:r>
            <a:r>
              <a:rPr lang="zh-CN" altLang="zh-CN" sz="2400" kern="0" dirty="0">
                <a:solidFill>
                  <a:srgbClr val="000000"/>
                </a:solidFill>
                <a:effectLst/>
                <a:latin typeface="微软雅黑" panose="020B0503020204020204" pitchFamily="34" charset="-122"/>
                <a:ea typeface="微软雅黑" panose="020B0503020204020204" pitchFamily="34" charset="-122"/>
                <a:cs typeface="*Adobe Song Std L-Bold-18150"/>
              </a:rPr>
              <a:t>。</a:t>
            </a:r>
            <a:endParaRPr lang="zh-CN" altLang="zh-CN" sz="2400" kern="100" dirty="0">
              <a:effectLst/>
              <a:latin typeface="微软雅黑" panose="020B0503020204020204" pitchFamily="34" charset="-122"/>
              <a:ea typeface="微软雅黑" panose="020B0503020204020204" pitchFamily="34" charset="-122"/>
            </a:endParaRPr>
          </a:p>
          <a:p>
            <a:pPr lvl="0" algn="l"/>
            <a:r>
              <a:rPr lang="zh-CN" altLang="en-US"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1</a:t>
            </a:r>
            <a:r>
              <a:rPr lang="zh-CN" altLang="en-US"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曲柄滑块机构</a:t>
            </a:r>
          </a:p>
        </p:txBody>
      </p:sp>
      <p:pic>
        <p:nvPicPr>
          <p:cNvPr id="24" name="图片 23">
            <a:extLst>
              <a:ext uri="{FF2B5EF4-FFF2-40B4-BE49-F238E27FC236}">
                <a16:creationId xmlns:a16="http://schemas.microsoft.com/office/drawing/2014/main" id="{DC772D35-2142-263C-07FD-CF04FB590D25}"/>
              </a:ext>
            </a:extLst>
          </p:cNvPr>
          <p:cNvPicPr>
            <a:picLocks noChangeAspect="1"/>
          </p:cNvPicPr>
          <p:nvPr/>
        </p:nvPicPr>
        <p:blipFill>
          <a:blip r:embed="rId19"/>
          <a:stretch>
            <a:fillRect/>
          </a:stretch>
        </p:blipFill>
        <p:spPr>
          <a:xfrm>
            <a:off x="2270160" y="2364735"/>
            <a:ext cx="8578815" cy="4037090"/>
          </a:xfrm>
          <a:prstGeom prst="rect">
            <a:avLst/>
          </a:prstGeom>
        </p:spPr>
      </p:pic>
    </p:spTree>
    <p:extLst>
      <p:ext uri="{BB962C8B-B14F-4D97-AF65-F5344CB8AC3E}">
        <p14:creationId xmlns:p14="http://schemas.microsoft.com/office/powerpoint/2010/main" val="2934405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D89F3A0-70F7-CE3F-340A-A70904634575}"/>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60D9C0C9-0FD5-146D-CD5D-5AADC5618A6A}"/>
              </a:ext>
            </a:extLst>
          </p:cNvPr>
          <p:cNvSpPr>
            <a:spLocks noGrp="1"/>
          </p:cNvSpPr>
          <p:nvPr>
            <p:ph type="sldNum" sz="quarter" idx="12"/>
          </p:nvPr>
        </p:nvSpPr>
        <p:spPr/>
        <p:txBody>
          <a:bodyPr/>
          <a:lstStyle/>
          <a:p>
            <a:fld id="{49AE70B2-8BF9-45C0-BB95-33D1B9D3A854}" type="slidenum">
              <a:rPr lang="zh-CN" altLang="en-US" smtClean="0"/>
              <a:t>33</a:t>
            </a:fld>
            <a:endParaRPr lang="zh-CN" altLang="en-US"/>
          </a:p>
        </p:txBody>
      </p:sp>
      <p:sp>
        <p:nvSpPr>
          <p:cNvPr id="4" name="矩形 3">
            <a:extLst>
              <a:ext uri="{FF2B5EF4-FFF2-40B4-BE49-F238E27FC236}">
                <a16:creationId xmlns:a16="http://schemas.microsoft.com/office/drawing/2014/main" id="{3D554CE7-161B-91C7-DB97-28E78C3EA5AD}"/>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93036B90-7E93-38DD-E8C4-8449374943B4}"/>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835D2B7A-DC06-13B6-6ADC-4BBB1B5AD3E2}"/>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D57931C1-D53C-F437-954F-2D35E7AA04B6}"/>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2569887C-590D-5138-F4ED-45EA63E86698}"/>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7B5C441B-DD77-5774-6DA4-630B00E158CF}"/>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ABECC9B6-2A9B-39B7-598F-3FE95BB6A85A}"/>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DBB9BA19-0136-A611-D1F6-BB15D8050C04}"/>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2CD4863F-FF05-07FA-E6BC-082F47190393}"/>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188AF8E0-F256-068A-8109-56FC61A84710}"/>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8EC7FFA0-0E1A-9224-0884-398B6EAE8889}"/>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AE7B265D-0793-3A8A-B36A-099E035FD760}"/>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8ADD7148-B40D-E49E-52E2-B39608613246}"/>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4E37CB36-0112-5D5C-831B-29EEE67BCD89}"/>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126B0AB0-F44F-1A94-9214-F6D3FE0B8DBB}"/>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FCAB9FD9-78ED-0285-EB69-E7DEB489E8CD}"/>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E3C36234-5D31-3A7F-A37C-A4626B943A23}"/>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00C6D6E1-29E6-1F79-6BF4-794E7A51182C}"/>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CD96FDCB-86C1-C3A3-A7DD-6B2CFF624B05}"/>
              </a:ext>
            </a:extLst>
          </p:cNvPr>
          <p:cNvSpPr txBox="1"/>
          <p:nvPr/>
        </p:nvSpPr>
        <p:spPr>
          <a:xfrm>
            <a:off x="1962000" y="1012752"/>
            <a:ext cx="6096000" cy="461665"/>
          </a:xfrm>
          <a:prstGeom prst="rect">
            <a:avLst/>
          </a:prstGeom>
          <a:noFill/>
        </p:spPr>
        <p:txBody>
          <a:bodyPr wrap="square">
            <a:spAutoFit/>
          </a:bodyPr>
          <a:lstStyle/>
          <a:p>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曲柄滑块机构的用途很广</a:t>
            </a:r>
            <a:endParaRPr lang="zh-CN" altLang="en-US" sz="2400" dirty="0">
              <a:latin typeface="微软雅黑" panose="020B0503020204020204" pitchFamily="34" charset="-122"/>
              <a:ea typeface="微软雅黑" panose="020B0503020204020204" pitchFamily="34" charset="-122"/>
            </a:endParaRPr>
          </a:p>
        </p:txBody>
      </p:sp>
      <p:pic>
        <p:nvPicPr>
          <p:cNvPr id="24" name="图片 23">
            <a:extLst>
              <a:ext uri="{FF2B5EF4-FFF2-40B4-BE49-F238E27FC236}">
                <a16:creationId xmlns:a16="http://schemas.microsoft.com/office/drawing/2014/main" id="{91B2518C-87EF-A1DA-D10F-B779DEB890D1}"/>
              </a:ext>
            </a:extLst>
          </p:cNvPr>
          <p:cNvPicPr>
            <a:picLocks noChangeAspect="1"/>
          </p:cNvPicPr>
          <p:nvPr/>
        </p:nvPicPr>
        <p:blipFill>
          <a:blip r:embed="rId19"/>
          <a:stretch>
            <a:fillRect/>
          </a:stretch>
        </p:blipFill>
        <p:spPr>
          <a:xfrm>
            <a:off x="2152609" y="2201891"/>
            <a:ext cx="3400466" cy="3643357"/>
          </a:xfrm>
          <a:prstGeom prst="rect">
            <a:avLst/>
          </a:prstGeom>
        </p:spPr>
      </p:pic>
      <p:pic>
        <p:nvPicPr>
          <p:cNvPr id="25" name="图片 24">
            <a:extLst>
              <a:ext uri="{FF2B5EF4-FFF2-40B4-BE49-F238E27FC236}">
                <a16:creationId xmlns:a16="http://schemas.microsoft.com/office/drawing/2014/main" id="{589D24A3-175F-A182-7F3A-677F27423116}"/>
              </a:ext>
            </a:extLst>
          </p:cNvPr>
          <p:cNvPicPr>
            <a:picLocks noChangeAspect="1"/>
          </p:cNvPicPr>
          <p:nvPr/>
        </p:nvPicPr>
        <p:blipFill>
          <a:blip r:embed="rId20"/>
          <a:stretch>
            <a:fillRect/>
          </a:stretch>
        </p:blipFill>
        <p:spPr>
          <a:xfrm>
            <a:off x="6265520" y="1669924"/>
            <a:ext cx="4019533" cy="4404382"/>
          </a:xfrm>
          <a:prstGeom prst="rect">
            <a:avLst/>
          </a:prstGeom>
        </p:spPr>
      </p:pic>
    </p:spTree>
    <p:extLst>
      <p:ext uri="{BB962C8B-B14F-4D97-AF65-F5344CB8AC3E}">
        <p14:creationId xmlns:p14="http://schemas.microsoft.com/office/powerpoint/2010/main" val="955476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par>
                                <p:cTn id="29" presetID="10" presetClass="entr" presetSubtype="0"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EC78A05-C34A-8E07-DEC5-D3892761351C}"/>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04522FFA-6EB1-7787-138B-0B7A0133F077}"/>
              </a:ext>
            </a:extLst>
          </p:cNvPr>
          <p:cNvSpPr>
            <a:spLocks noGrp="1"/>
          </p:cNvSpPr>
          <p:nvPr>
            <p:ph type="sldNum" sz="quarter" idx="12"/>
          </p:nvPr>
        </p:nvSpPr>
        <p:spPr/>
        <p:txBody>
          <a:bodyPr/>
          <a:lstStyle/>
          <a:p>
            <a:fld id="{49AE70B2-8BF9-45C0-BB95-33D1B9D3A854}" type="slidenum">
              <a:rPr lang="zh-CN" altLang="en-US" smtClean="0"/>
              <a:t>34</a:t>
            </a:fld>
            <a:endParaRPr lang="zh-CN" altLang="en-US"/>
          </a:p>
        </p:txBody>
      </p:sp>
      <p:sp>
        <p:nvSpPr>
          <p:cNvPr id="4" name="矩形 3">
            <a:extLst>
              <a:ext uri="{FF2B5EF4-FFF2-40B4-BE49-F238E27FC236}">
                <a16:creationId xmlns:a16="http://schemas.microsoft.com/office/drawing/2014/main" id="{8DACD70F-6471-444F-E149-893A18750BDD}"/>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1DC78B4E-5F25-639B-6143-D8A928DEDB16}"/>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7B27CD65-7C3B-AEDB-4344-DFCF72EF441A}"/>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B49E8D1E-A456-44BB-9C0A-DAA0EC249C4F}"/>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BD311DBF-1BC1-14B6-0846-16D2B7B3DB8C}"/>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54FBB0C4-7B56-BD61-5E02-44493DC4F98C}"/>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2072E7B8-43CA-F1C8-648D-4268DDAEB5DB}"/>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323D108A-4A8C-E00C-DE12-F6F06A836932}"/>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AFEE92F2-F5DD-55A2-0240-D22AAE0BD4C2}"/>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BA469A6D-F48E-5416-980C-63791482DF91}"/>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E28C51FD-64CF-87E1-DE1D-8CD5B2921CEF}"/>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048F8CFB-9E75-C628-5814-BB3085B875C1}"/>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B6B87BB9-23B9-2E94-0A1F-FE12878EF8E2}"/>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8857284E-6238-1066-F803-12877FFA1498}"/>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471987FD-AD5F-3EA9-E6F3-7E00FD5B4C4B}"/>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7EFBC378-E604-54DD-7B85-4D7946621698}"/>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7AC66E02-06F7-A3B3-0F6D-B15CAE9028B9}"/>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0FD75BFD-E2F8-A20E-753A-58EF6F2AED85}"/>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DA94E215-5A84-AE78-B3D9-1425E9647F6F}"/>
              </a:ext>
            </a:extLst>
          </p:cNvPr>
          <p:cNvSpPr txBox="1"/>
          <p:nvPr/>
        </p:nvSpPr>
        <p:spPr>
          <a:xfrm>
            <a:off x="1407197" y="851241"/>
            <a:ext cx="9879554" cy="3046988"/>
          </a:xfrm>
          <a:prstGeom prst="rect">
            <a:avLst/>
          </a:prstGeom>
          <a:noFill/>
        </p:spPr>
        <p:txBody>
          <a:bodyPr wrap="square">
            <a:spAutoFit/>
          </a:bodyPr>
          <a:lstStyle/>
          <a:p>
            <a:pPr lvl="0" algn="l"/>
            <a:r>
              <a:rPr lang="zh-CN" altLang="en-US"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2</a:t>
            </a:r>
            <a:r>
              <a:rPr lang="zh-CN" altLang="en-US"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曲柄导杆机构</a:t>
            </a: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导杆机构在对心曲柄滑块机构中，如图</a:t>
            </a:r>
            <a:r>
              <a:rPr lang="en-US" altLang="zh-CN" sz="2400" kern="100" dirty="0">
                <a:effectLst/>
                <a:latin typeface="微软雅黑" panose="020B0503020204020204" pitchFamily="34" charset="-122"/>
                <a:ea typeface="微软雅黑" panose="020B0503020204020204" pitchFamily="34" charset="-122"/>
              </a:rPr>
              <a:t>4-31(a)</a:t>
            </a:r>
            <a:r>
              <a:rPr lang="zh-CN" altLang="zh-CN" sz="2400" kern="100" dirty="0">
                <a:effectLst/>
                <a:latin typeface="微软雅黑" panose="020B0503020204020204" pitchFamily="34" charset="-122"/>
                <a:ea typeface="微软雅黑" panose="020B0503020204020204" pitchFamily="34" charset="-122"/>
              </a:rPr>
              <a:t>所示，如果以构件</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作为机架，构件</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和构件</a:t>
            </a:r>
            <a:r>
              <a:rPr lang="en-US" altLang="zh-CN" sz="2400" kern="100" dirty="0">
                <a:effectLst/>
                <a:latin typeface="微软雅黑" panose="020B0503020204020204" pitchFamily="34" charset="-122"/>
                <a:ea typeface="微软雅黑" panose="020B0503020204020204" pitchFamily="34" charset="-122"/>
              </a:rPr>
              <a:t>4</a:t>
            </a:r>
            <a:r>
              <a:rPr lang="zh-CN" altLang="zh-CN" sz="2400" kern="100" dirty="0">
                <a:effectLst/>
                <a:latin typeface="微软雅黑" panose="020B0503020204020204" pitchFamily="34" charset="-122"/>
                <a:ea typeface="微软雅黑" panose="020B0503020204020204" pitchFamily="34" charset="-122"/>
              </a:rPr>
              <a:t>为连架杆，其中构件</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和</a:t>
            </a:r>
            <a:r>
              <a:rPr lang="en-US" altLang="zh-CN" sz="2400" kern="100" dirty="0">
                <a:effectLst/>
                <a:latin typeface="微软雅黑" panose="020B0503020204020204" pitchFamily="34" charset="-122"/>
                <a:ea typeface="微软雅黑" panose="020B0503020204020204" pitchFamily="34" charset="-122"/>
              </a:rPr>
              <a:t>4</a:t>
            </a:r>
            <a:r>
              <a:rPr lang="zh-CN" altLang="zh-CN" sz="2400" kern="100" dirty="0">
                <a:effectLst/>
                <a:latin typeface="微软雅黑" panose="020B0503020204020204" pitchFamily="34" charset="-122"/>
                <a:ea typeface="微软雅黑" panose="020B0503020204020204" pitchFamily="34" charset="-122"/>
              </a:rPr>
              <a:t>可以分别绕</a:t>
            </a:r>
            <a:r>
              <a:rPr lang="en-US" altLang="zh-CN" sz="2400" kern="100" dirty="0">
                <a:effectLst/>
                <a:latin typeface="微软雅黑" panose="020B0503020204020204" pitchFamily="34" charset="-122"/>
                <a:ea typeface="微软雅黑" panose="020B0503020204020204" pitchFamily="34" charset="-122"/>
              </a:rPr>
              <a:t>B</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A</a:t>
            </a:r>
            <a:r>
              <a:rPr lang="zh-CN" altLang="zh-CN" sz="2400" kern="100" dirty="0">
                <a:effectLst/>
                <a:latin typeface="微软雅黑" panose="020B0503020204020204" pitchFamily="34" charset="-122"/>
                <a:ea typeface="微软雅黑" panose="020B0503020204020204" pitchFamily="34" charset="-122"/>
              </a:rPr>
              <a:t>点作整周运动，视为曲柄；滑块</a:t>
            </a:r>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一方面与构件</a:t>
            </a:r>
            <a:r>
              <a:rPr lang="en-US" altLang="zh-CN" sz="2400" kern="100" dirty="0">
                <a:effectLst/>
                <a:latin typeface="微软雅黑" panose="020B0503020204020204" pitchFamily="34" charset="-122"/>
                <a:ea typeface="微软雅黑" panose="020B0503020204020204" pitchFamily="34" charset="-122"/>
              </a:rPr>
              <a:t>4</a:t>
            </a:r>
            <a:r>
              <a:rPr lang="zh-CN" altLang="zh-CN" sz="2400" kern="100" dirty="0">
                <a:effectLst/>
                <a:latin typeface="微软雅黑" panose="020B0503020204020204" pitchFamily="34" charset="-122"/>
                <a:ea typeface="微软雅黑" panose="020B0503020204020204" pitchFamily="34" charset="-122"/>
              </a:rPr>
              <a:t>一同绕</a:t>
            </a:r>
            <a:r>
              <a:rPr lang="en-US" altLang="zh-CN" sz="2400" kern="100" dirty="0">
                <a:effectLst/>
                <a:latin typeface="微软雅黑" panose="020B0503020204020204" pitchFamily="34" charset="-122"/>
                <a:ea typeface="微软雅黑" panose="020B0503020204020204" pitchFamily="34" charset="-122"/>
              </a:rPr>
              <a:t>A</a:t>
            </a:r>
            <a:r>
              <a:rPr lang="zh-CN" altLang="zh-CN" sz="2400" kern="100" dirty="0">
                <a:effectLst/>
                <a:latin typeface="微软雅黑" panose="020B0503020204020204" pitchFamily="34" charset="-122"/>
                <a:ea typeface="微软雅黑" panose="020B0503020204020204" pitchFamily="34" charset="-122"/>
              </a:rPr>
              <a:t>点转动，另一方面与构件</a:t>
            </a:r>
            <a:r>
              <a:rPr lang="en-US" altLang="zh-CN" sz="2400" kern="100" dirty="0">
                <a:effectLst/>
                <a:latin typeface="微软雅黑" panose="020B0503020204020204" pitchFamily="34" charset="-122"/>
                <a:ea typeface="微软雅黑" panose="020B0503020204020204" pitchFamily="34" charset="-122"/>
              </a:rPr>
              <a:t>4</a:t>
            </a:r>
            <a:r>
              <a:rPr lang="zh-CN" altLang="zh-CN" sz="2400" kern="100" dirty="0">
                <a:effectLst/>
                <a:latin typeface="微软雅黑" panose="020B0503020204020204" pitchFamily="34" charset="-122"/>
                <a:ea typeface="微软雅黑" panose="020B0503020204020204" pitchFamily="34" charset="-122"/>
              </a:rPr>
              <a:t>之间作往复移动。由于构件</a:t>
            </a:r>
            <a:r>
              <a:rPr lang="en-US" altLang="zh-CN" sz="2400" kern="100" dirty="0">
                <a:effectLst/>
                <a:latin typeface="微软雅黑" panose="020B0503020204020204" pitchFamily="34" charset="-122"/>
                <a:ea typeface="微软雅黑" panose="020B0503020204020204" pitchFamily="34" charset="-122"/>
              </a:rPr>
              <a:t>4</a:t>
            </a:r>
            <a:r>
              <a:rPr lang="zh-CN" altLang="zh-CN" sz="2400" kern="100" dirty="0">
                <a:effectLst/>
                <a:latin typeface="微软雅黑" panose="020B0503020204020204" pitchFamily="34" charset="-122"/>
                <a:ea typeface="微软雅黑" panose="020B0503020204020204" pitchFamily="34" charset="-122"/>
              </a:rPr>
              <a:t>充当了滑块</a:t>
            </a:r>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的导路，因此称为导杆。由曲柄、导杆、滑块和机架组成的机构，称为曲柄导杆机构。</a:t>
            </a:r>
          </a:p>
          <a:p>
            <a:pPr indent="266700" algn="l"/>
            <a:r>
              <a:rPr lang="zh-CN" altLang="zh-CN" sz="2400" kern="100" dirty="0">
                <a:effectLst/>
                <a:latin typeface="微软雅黑" panose="020B0503020204020204" pitchFamily="34" charset="-122"/>
                <a:ea typeface="微软雅黑" panose="020B0503020204020204" pitchFamily="34" charset="-122"/>
              </a:rPr>
              <a:t>由于导杆能作整周转动，因此称为转动导杆机构，此时机架长度小于曲柄长度。</a:t>
            </a:r>
          </a:p>
        </p:txBody>
      </p:sp>
      <p:pic>
        <p:nvPicPr>
          <p:cNvPr id="24" name="图片 23">
            <a:extLst>
              <a:ext uri="{FF2B5EF4-FFF2-40B4-BE49-F238E27FC236}">
                <a16:creationId xmlns:a16="http://schemas.microsoft.com/office/drawing/2014/main" id="{D3A25908-73F7-50D2-8708-AB995F3B6300}"/>
              </a:ext>
            </a:extLst>
          </p:cNvPr>
          <p:cNvPicPr>
            <a:picLocks noChangeAspect="1"/>
          </p:cNvPicPr>
          <p:nvPr/>
        </p:nvPicPr>
        <p:blipFill>
          <a:blip r:embed="rId19"/>
          <a:stretch>
            <a:fillRect/>
          </a:stretch>
        </p:blipFill>
        <p:spPr>
          <a:xfrm>
            <a:off x="4219499" y="3628346"/>
            <a:ext cx="5441100" cy="3124244"/>
          </a:xfrm>
          <a:prstGeom prst="rect">
            <a:avLst/>
          </a:prstGeom>
        </p:spPr>
      </p:pic>
    </p:spTree>
    <p:extLst>
      <p:ext uri="{BB962C8B-B14F-4D97-AF65-F5344CB8AC3E}">
        <p14:creationId xmlns:p14="http://schemas.microsoft.com/office/powerpoint/2010/main" val="1840981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100A310-51D8-C397-C0F8-323A2E9A5C78}"/>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D71D343E-2647-941A-C8B7-7392E36C2B54}"/>
              </a:ext>
            </a:extLst>
          </p:cNvPr>
          <p:cNvSpPr>
            <a:spLocks noGrp="1"/>
          </p:cNvSpPr>
          <p:nvPr>
            <p:ph type="sldNum" sz="quarter" idx="12"/>
          </p:nvPr>
        </p:nvSpPr>
        <p:spPr/>
        <p:txBody>
          <a:bodyPr/>
          <a:lstStyle/>
          <a:p>
            <a:fld id="{49AE70B2-8BF9-45C0-BB95-33D1B9D3A854}" type="slidenum">
              <a:rPr lang="zh-CN" altLang="en-US" smtClean="0"/>
              <a:t>35</a:t>
            </a:fld>
            <a:endParaRPr lang="zh-CN" altLang="en-US"/>
          </a:p>
        </p:txBody>
      </p:sp>
      <p:sp>
        <p:nvSpPr>
          <p:cNvPr id="4" name="矩形 3">
            <a:extLst>
              <a:ext uri="{FF2B5EF4-FFF2-40B4-BE49-F238E27FC236}">
                <a16:creationId xmlns:a16="http://schemas.microsoft.com/office/drawing/2014/main" id="{46E3CC49-7721-AFD0-C635-7B0089DBA444}"/>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B7ABC8B1-0795-3DAA-6991-175EC941362E}"/>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1FDB9237-8004-259A-DDC4-4C2CA5F6641B}"/>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45A1F07E-321B-AD0B-3FB9-40B1C1D3B8C7}"/>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3EB0ACAE-4A4F-514B-4E39-742F8059B6BF}"/>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38883CC2-591A-21B9-7822-5CB657A20F28}"/>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ABA6D072-3F14-C4FA-9224-4587D14EAFA9}"/>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1D126F07-1481-CE4B-ADD7-79FC90871663}"/>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CD446BD5-2B5F-31DF-3D20-6574B1E1E566}"/>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4C000A5D-C594-2BC3-2EAB-4EE6C17E1194}"/>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53A25129-1988-65D6-F88B-01B33688BBBE}"/>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ADD6D0E8-0667-C71D-72A6-83B5D34E278D}"/>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7113B33E-F975-B599-7A38-60CD7C744672}"/>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C0872E55-9392-B9DB-8964-CC9B876E8959}"/>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23F8CD5E-085D-48A0-7E1E-149F5123AEDD}"/>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6F874971-0D25-BDE6-F0EF-B14CC84980A4}"/>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A75C42F2-E007-B9D9-0D5C-CC12E36B9D31}"/>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D1289F78-3343-ADE2-1E91-76E408C6D0A8}"/>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DAFD59A3-9965-D843-DA6A-C16B93A996CA}"/>
              </a:ext>
            </a:extLst>
          </p:cNvPr>
          <p:cNvSpPr txBox="1"/>
          <p:nvPr/>
        </p:nvSpPr>
        <p:spPr>
          <a:xfrm>
            <a:off x="1633024" y="1193399"/>
            <a:ext cx="4184522" cy="4459041"/>
          </a:xfrm>
          <a:prstGeom prst="rect">
            <a:avLst/>
          </a:prstGeom>
          <a:noFill/>
        </p:spPr>
        <p:txBody>
          <a:bodyPr wrap="square">
            <a:spAutoFit/>
          </a:bodyPr>
          <a:lstStyle/>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若取机架长度大于曲柄长度，导杆</a:t>
            </a:r>
            <a:r>
              <a:rPr lang="en-US" altLang="zh-CN" sz="2400" kern="100" dirty="0">
                <a:effectLst/>
                <a:latin typeface="微软雅黑" panose="020B0503020204020204" pitchFamily="34" charset="-122"/>
                <a:ea typeface="微软雅黑" panose="020B0503020204020204" pitchFamily="34" charset="-122"/>
              </a:rPr>
              <a:t>4</a:t>
            </a:r>
            <a:r>
              <a:rPr lang="zh-CN" altLang="zh-CN" sz="2400" kern="100" dirty="0">
                <a:effectLst/>
                <a:latin typeface="微软雅黑" panose="020B0503020204020204" pitchFamily="34" charset="-122"/>
                <a:ea typeface="微软雅黑" panose="020B0503020204020204" pitchFamily="34" charset="-122"/>
              </a:rPr>
              <a:t>只能作往复摆动，形成摆动导杆机构，如图</a:t>
            </a:r>
            <a:r>
              <a:rPr lang="en-US" altLang="zh-CN" sz="2400" kern="100" dirty="0">
                <a:effectLst/>
                <a:latin typeface="微软雅黑" panose="020B0503020204020204" pitchFamily="34" charset="-122"/>
                <a:ea typeface="微软雅黑" panose="020B0503020204020204" pitchFamily="34" charset="-122"/>
              </a:rPr>
              <a:t>4-31(b)</a:t>
            </a:r>
            <a:r>
              <a:rPr lang="zh-CN" altLang="zh-CN" sz="2400" kern="100" dirty="0">
                <a:effectLst/>
                <a:latin typeface="微软雅黑" panose="020B0503020204020204" pitchFamily="34" charset="-122"/>
                <a:ea typeface="微软雅黑" panose="020B0503020204020204" pitchFamily="34" charset="-122"/>
              </a:rPr>
              <a:t>所示。图</a:t>
            </a:r>
            <a:r>
              <a:rPr lang="en-US" altLang="zh-CN" sz="2400" kern="100" dirty="0">
                <a:effectLst/>
                <a:latin typeface="微软雅黑" panose="020B0503020204020204" pitchFamily="34" charset="-122"/>
                <a:ea typeface="微软雅黑" panose="020B0503020204020204" pitchFamily="34" charset="-122"/>
              </a:rPr>
              <a:t>4-31(a)</a:t>
            </a:r>
            <a:r>
              <a:rPr lang="zh-CN" altLang="zh-CN" sz="2400" kern="100" dirty="0">
                <a:effectLst/>
                <a:latin typeface="微软雅黑" panose="020B0503020204020204" pitchFamily="34" charset="-122"/>
                <a:ea typeface="微软雅黑" panose="020B0503020204020204" pitchFamily="34" charset="-122"/>
              </a:rPr>
              <a:t>所示的这种机构常与其他构件组合，用于简易创床、插床以及同转泵、转动式发动机等机械中，如图</a:t>
            </a:r>
            <a:r>
              <a:rPr lang="en-US" altLang="zh-CN" sz="2400" kern="100" dirty="0">
                <a:effectLst/>
                <a:latin typeface="微软雅黑" panose="020B0503020204020204" pitchFamily="34" charset="-122"/>
                <a:ea typeface="微软雅黑" panose="020B0503020204020204" pitchFamily="34" charset="-122"/>
              </a:rPr>
              <a:t>4-32</a:t>
            </a:r>
            <a:r>
              <a:rPr lang="zh-CN" altLang="zh-CN" sz="2400" kern="100" dirty="0">
                <a:effectLst/>
                <a:latin typeface="微软雅黑" panose="020B0503020204020204" pitchFamily="34" charset="-122"/>
                <a:ea typeface="微软雅黑" panose="020B0503020204020204" pitchFamily="34" charset="-122"/>
              </a:rPr>
              <a:t>所示。</a:t>
            </a:r>
          </a:p>
        </p:txBody>
      </p:sp>
      <p:pic>
        <p:nvPicPr>
          <p:cNvPr id="24" name="图片 23">
            <a:extLst>
              <a:ext uri="{FF2B5EF4-FFF2-40B4-BE49-F238E27FC236}">
                <a16:creationId xmlns:a16="http://schemas.microsoft.com/office/drawing/2014/main" id="{F636B054-106F-EC29-3470-B5724B649B72}"/>
              </a:ext>
            </a:extLst>
          </p:cNvPr>
          <p:cNvPicPr>
            <a:picLocks noChangeAspect="1"/>
          </p:cNvPicPr>
          <p:nvPr/>
        </p:nvPicPr>
        <p:blipFill>
          <a:blip r:embed="rId19"/>
          <a:stretch>
            <a:fillRect/>
          </a:stretch>
        </p:blipFill>
        <p:spPr>
          <a:xfrm>
            <a:off x="6374455" y="1076089"/>
            <a:ext cx="4905427" cy="4118707"/>
          </a:xfrm>
          <a:prstGeom prst="rect">
            <a:avLst/>
          </a:prstGeom>
        </p:spPr>
      </p:pic>
    </p:spTree>
    <p:extLst>
      <p:ext uri="{BB962C8B-B14F-4D97-AF65-F5344CB8AC3E}">
        <p14:creationId xmlns:p14="http://schemas.microsoft.com/office/powerpoint/2010/main" val="2578135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9A4F6C8-0F28-4DFF-5535-3CA24536F7C9}"/>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68B8ABC4-5E34-8B9A-79B5-68901FE38069}"/>
              </a:ext>
            </a:extLst>
          </p:cNvPr>
          <p:cNvSpPr>
            <a:spLocks noGrp="1"/>
          </p:cNvSpPr>
          <p:nvPr>
            <p:ph type="sldNum" sz="quarter" idx="12"/>
          </p:nvPr>
        </p:nvSpPr>
        <p:spPr/>
        <p:txBody>
          <a:bodyPr/>
          <a:lstStyle/>
          <a:p>
            <a:fld id="{49AE70B2-8BF9-45C0-BB95-33D1B9D3A854}" type="slidenum">
              <a:rPr lang="zh-CN" altLang="en-US" smtClean="0"/>
              <a:t>36</a:t>
            </a:fld>
            <a:endParaRPr lang="zh-CN" altLang="en-US"/>
          </a:p>
        </p:txBody>
      </p:sp>
      <p:sp>
        <p:nvSpPr>
          <p:cNvPr id="4" name="矩形 3">
            <a:extLst>
              <a:ext uri="{FF2B5EF4-FFF2-40B4-BE49-F238E27FC236}">
                <a16:creationId xmlns:a16="http://schemas.microsoft.com/office/drawing/2014/main" id="{9033CB85-B3EC-5599-9844-807D7A62F9DF}"/>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D50DD0D4-C635-815C-3363-96F63FCF9FA5}"/>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108580E8-F21B-F2AB-F431-BAD00ADB3660}"/>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B11F8962-E060-77A6-C203-7629EB630A70}"/>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72556680-8D09-434F-239E-9C990989DEBF}"/>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9CE2DF99-038A-12A0-8A5C-9854DEFB87AB}"/>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980A7123-E2FA-29FA-749A-C6F96B0E1D90}"/>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1B2AF51F-C8BB-4DC1-46D3-C7EDBFC0B79B}"/>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A049056B-DDCE-0A7E-42E3-C1242FF0B2E2}"/>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8871E0D2-C5A3-432C-9475-8DB371EABCF1}"/>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B7F4ED65-EAA4-BF42-0312-27C5FF06168C}"/>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CE54AC9F-9671-4A19-257C-11DEE5639DD4}"/>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E909DE95-E1F0-CAF1-4D5D-B8C3C4AF329E}"/>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09553159-EE89-0265-77E6-27BFDB60EE53}"/>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197DF21D-1FCB-8F26-DC24-E9D475552ED1}"/>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8A511E8E-D77C-894D-DFDB-72CD628200F7}"/>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A9FB9CAA-9DDE-A245-C7AE-37B43ED91F95}"/>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BBC53678-A2FB-7CE6-6134-B24A3F05FED6}"/>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59507401-003C-B1CB-F427-6BD06DF0E666}"/>
              </a:ext>
            </a:extLst>
          </p:cNvPr>
          <p:cNvSpPr txBox="1"/>
          <p:nvPr/>
        </p:nvSpPr>
        <p:spPr>
          <a:xfrm>
            <a:off x="1578104" y="791194"/>
            <a:ext cx="10125074" cy="1569660"/>
          </a:xfrm>
          <a:prstGeom prst="rect">
            <a:avLst/>
          </a:prstGeom>
          <a:noFill/>
        </p:spPr>
        <p:txBody>
          <a:bodyPr wrap="square">
            <a:spAutoFit/>
          </a:bodyPr>
          <a:lstStyle/>
          <a:p>
            <a:pPr indent="266700" algn="l"/>
            <a:r>
              <a:rPr lang="en-US" altLang="zh-CN" sz="1800" kern="100" dirty="0">
                <a:effectLst/>
                <a:latin typeface="Times New Roman" panose="02020603050405020304" pitchFamily="18" charset="0"/>
                <a:ea typeface="宋体" panose="02010600030101010101" pitchFamily="2" charset="-122"/>
              </a:rPr>
              <a:t> </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）摇块机构</a:t>
            </a: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如图</a:t>
            </a:r>
            <a:r>
              <a:rPr lang="en-US" altLang="zh-CN" sz="2400" kern="100" dirty="0">
                <a:effectLst/>
                <a:latin typeface="微软雅黑" panose="020B0503020204020204" pitchFamily="34" charset="-122"/>
                <a:ea typeface="微软雅黑" panose="020B0503020204020204" pitchFamily="34" charset="-122"/>
              </a:rPr>
              <a:t>4-33a</a:t>
            </a:r>
            <a:r>
              <a:rPr lang="zh-CN" altLang="zh-CN" sz="2400" kern="100" dirty="0">
                <a:effectLst/>
                <a:latin typeface="微软雅黑" panose="020B0503020204020204" pitchFamily="34" charset="-122"/>
                <a:ea typeface="微软雅黑" panose="020B0503020204020204" pitchFamily="34" charset="-122"/>
              </a:rPr>
              <a:t>所示，曲柄滑块机构中，如取原连杆构件为机架，原曲柄构件作整周运动时，原导路构件（图中为构件</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就摆动，则滑块成了绕机架上</a:t>
            </a:r>
            <a:r>
              <a:rPr lang="en-US" altLang="zh-CN" sz="2400" kern="100" dirty="0">
                <a:effectLst/>
                <a:latin typeface="微软雅黑" panose="020B0503020204020204" pitchFamily="34" charset="-122"/>
                <a:ea typeface="微软雅黑" panose="020B0503020204020204" pitchFamily="34" charset="-122"/>
              </a:rPr>
              <a:t>C</a:t>
            </a:r>
            <a:r>
              <a:rPr lang="zh-CN" altLang="zh-CN" sz="2400" kern="100" dirty="0">
                <a:effectLst/>
                <a:latin typeface="微软雅黑" panose="020B0503020204020204" pitchFamily="34" charset="-122"/>
                <a:ea typeface="微软雅黑" panose="020B0503020204020204" pitchFamily="34" charset="-122"/>
              </a:rPr>
              <a:t>点作往复摆动的摇块，故称为摇块机构。</a:t>
            </a:r>
          </a:p>
        </p:txBody>
      </p:sp>
      <p:pic>
        <p:nvPicPr>
          <p:cNvPr id="24" name="图片 23">
            <a:extLst>
              <a:ext uri="{FF2B5EF4-FFF2-40B4-BE49-F238E27FC236}">
                <a16:creationId xmlns:a16="http://schemas.microsoft.com/office/drawing/2014/main" id="{D476B7CC-C22B-42F7-EAAC-30BCE877B50D}"/>
              </a:ext>
            </a:extLst>
          </p:cNvPr>
          <p:cNvPicPr>
            <a:picLocks noChangeAspect="1"/>
          </p:cNvPicPr>
          <p:nvPr/>
        </p:nvPicPr>
        <p:blipFill>
          <a:blip r:embed="rId19"/>
          <a:stretch>
            <a:fillRect/>
          </a:stretch>
        </p:blipFill>
        <p:spPr>
          <a:xfrm>
            <a:off x="2861659" y="2495550"/>
            <a:ext cx="6805212" cy="4031523"/>
          </a:xfrm>
          <a:prstGeom prst="rect">
            <a:avLst/>
          </a:prstGeom>
        </p:spPr>
      </p:pic>
    </p:spTree>
    <p:extLst>
      <p:ext uri="{BB962C8B-B14F-4D97-AF65-F5344CB8AC3E}">
        <p14:creationId xmlns:p14="http://schemas.microsoft.com/office/powerpoint/2010/main" val="2212886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69236FE-F6CD-1F94-1C26-F90D97BEE45C}"/>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E29BB331-4981-EFEE-1E16-EFE3C1B2EAD8}"/>
              </a:ext>
            </a:extLst>
          </p:cNvPr>
          <p:cNvSpPr>
            <a:spLocks noGrp="1"/>
          </p:cNvSpPr>
          <p:nvPr>
            <p:ph type="sldNum" sz="quarter" idx="12"/>
          </p:nvPr>
        </p:nvSpPr>
        <p:spPr/>
        <p:txBody>
          <a:bodyPr/>
          <a:lstStyle/>
          <a:p>
            <a:fld id="{49AE70B2-8BF9-45C0-BB95-33D1B9D3A854}" type="slidenum">
              <a:rPr lang="zh-CN" altLang="en-US" smtClean="0"/>
              <a:t>37</a:t>
            </a:fld>
            <a:endParaRPr lang="zh-CN" altLang="en-US"/>
          </a:p>
        </p:txBody>
      </p:sp>
      <p:sp>
        <p:nvSpPr>
          <p:cNvPr id="4" name="矩形 3">
            <a:extLst>
              <a:ext uri="{FF2B5EF4-FFF2-40B4-BE49-F238E27FC236}">
                <a16:creationId xmlns:a16="http://schemas.microsoft.com/office/drawing/2014/main" id="{32FCD3D3-8AEB-ACE1-571F-2A51D8A8C81D}"/>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F19B0C2C-D735-83FE-A5A4-723CB8FEA8BA}"/>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B8FDCC7C-7B91-6E0D-3296-A4037363CDD6}"/>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5E1E8955-50CC-42D8-9B1E-BB1D9C756B03}"/>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50EC7827-8F21-807D-95B6-D90C256BE9D0}"/>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92091F0E-9F93-2930-4FF4-EC5CCDFFE660}"/>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2147CB5A-B968-4A38-3FCE-A744B01C00E5}"/>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5AD651FE-2DBC-D0A7-0E46-462179E1E7FE}"/>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AF3263C9-4DB0-2ACA-CD91-3728E27BE2D0}"/>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0345737E-B63B-C77B-3DF6-FE51DEC6C624}"/>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326393D6-D1FD-8F61-D67C-CDFF733CD608}"/>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96DF90F0-14F4-86C5-FD5F-6FF866B659C1}"/>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9EDDA2AF-94FE-08F4-974D-BE23DE37C673}"/>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EBCBAA99-FC74-A44C-9E69-E45111739CCC}"/>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497BDDC5-5867-5297-94BC-5A2CEAFEF356}"/>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E3284C09-7916-CFD2-71BA-12A867D292EE}"/>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2D5464D5-776F-5E85-34D1-BAC85BB3C4C0}"/>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2822C312-1D73-060A-2499-7F38DBE0FA67}"/>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EEBE5453-0679-4DB6-55AA-068819E1728B}"/>
              </a:ext>
            </a:extLst>
          </p:cNvPr>
          <p:cNvSpPr txBox="1"/>
          <p:nvPr/>
        </p:nvSpPr>
        <p:spPr>
          <a:xfrm>
            <a:off x="1962000" y="2015672"/>
            <a:ext cx="3838576" cy="2243050"/>
          </a:xfrm>
          <a:prstGeom prst="rect">
            <a:avLst/>
          </a:prstGeom>
          <a:noFill/>
        </p:spPr>
        <p:txBody>
          <a:bodyPr wrap="square">
            <a:spAutoFit/>
          </a:bodyPr>
          <a:lstStyle/>
          <a:p>
            <a:pPr lvl="0" algn="l">
              <a:lnSpc>
                <a:spcPct val="150000"/>
              </a:lnSpc>
            </a:pPr>
            <a:r>
              <a:rPr lang="zh-CN" altLang="en-US"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4</a:t>
            </a:r>
            <a:r>
              <a:rPr lang="zh-CN" altLang="en-US"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定块机构</a:t>
            </a:r>
          </a:p>
          <a:p>
            <a:pPr marL="266700" algn="l">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如图</a:t>
            </a:r>
            <a:r>
              <a:rPr lang="en-US" altLang="zh-CN" sz="2400" kern="100" dirty="0">
                <a:effectLst/>
                <a:latin typeface="微软雅黑" panose="020B0503020204020204" pitchFamily="34" charset="-122"/>
                <a:ea typeface="微软雅黑" panose="020B0503020204020204" pitchFamily="34" charset="-122"/>
              </a:rPr>
              <a:t>4-34a</a:t>
            </a:r>
            <a:r>
              <a:rPr lang="zh-CN" altLang="zh-CN" sz="2400" kern="100" dirty="0">
                <a:effectLst/>
                <a:latin typeface="微软雅黑" panose="020B0503020204020204" pitchFamily="34" charset="-122"/>
                <a:ea typeface="微软雅黑" panose="020B0503020204020204" pitchFamily="34" charset="-122"/>
              </a:rPr>
              <a:t>所示，曲柄滑块机构中，如取滑块</a:t>
            </a:r>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为机架，即得</a:t>
            </a:r>
            <a:r>
              <a:rPr lang="zh-CN" altLang="zh-CN" sz="2400" kern="100" dirty="0">
                <a:solidFill>
                  <a:srgbClr val="FF0000"/>
                </a:solidFill>
                <a:effectLst/>
                <a:latin typeface="微软雅黑" panose="020B0503020204020204" pitchFamily="34" charset="-122"/>
                <a:ea typeface="微软雅黑" panose="020B0503020204020204" pitchFamily="34" charset="-122"/>
              </a:rPr>
              <a:t>定块机构</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 </a:t>
            </a:r>
            <a:endParaRPr lang="zh-CN" altLang="zh-CN" sz="2400" kern="100" dirty="0">
              <a:effectLst/>
              <a:latin typeface="微软雅黑" panose="020B0503020204020204" pitchFamily="34" charset="-122"/>
              <a:ea typeface="微软雅黑" panose="020B0503020204020204" pitchFamily="34" charset="-122"/>
            </a:endParaRPr>
          </a:p>
        </p:txBody>
      </p:sp>
      <p:pic>
        <p:nvPicPr>
          <p:cNvPr id="24" name="图片 23">
            <a:extLst>
              <a:ext uri="{FF2B5EF4-FFF2-40B4-BE49-F238E27FC236}">
                <a16:creationId xmlns:a16="http://schemas.microsoft.com/office/drawing/2014/main" id="{3182D86A-597C-90C1-3C0B-1AE2D3B3E225}"/>
              </a:ext>
            </a:extLst>
          </p:cNvPr>
          <p:cNvPicPr>
            <a:picLocks noChangeAspect="1"/>
          </p:cNvPicPr>
          <p:nvPr/>
        </p:nvPicPr>
        <p:blipFill>
          <a:blip r:embed="rId19"/>
          <a:stretch>
            <a:fillRect/>
          </a:stretch>
        </p:blipFill>
        <p:spPr>
          <a:xfrm>
            <a:off x="6257663" y="1180656"/>
            <a:ext cx="4873515" cy="4259530"/>
          </a:xfrm>
          <a:prstGeom prst="rect">
            <a:avLst/>
          </a:prstGeom>
        </p:spPr>
      </p:pic>
    </p:spTree>
    <p:extLst>
      <p:ext uri="{BB962C8B-B14F-4D97-AF65-F5344CB8AC3E}">
        <p14:creationId xmlns:p14="http://schemas.microsoft.com/office/powerpoint/2010/main" val="863668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7542B58-AAB9-5A4E-C4B5-A390BFC25308}"/>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47906E99-0E00-88BB-42CA-70E59DBB061A}"/>
              </a:ext>
            </a:extLst>
          </p:cNvPr>
          <p:cNvSpPr>
            <a:spLocks noGrp="1"/>
          </p:cNvSpPr>
          <p:nvPr>
            <p:ph type="sldNum" sz="quarter" idx="12"/>
          </p:nvPr>
        </p:nvSpPr>
        <p:spPr/>
        <p:txBody>
          <a:bodyPr/>
          <a:lstStyle/>
          <a:p>
            <a:fld id="{49AE70B2-8BF9-45C0-BB95-33D1B9D3A854}" type="slidenum">
              <a:rPr lang="zh-CN" altLang="en-US" smtClean="0"/>
              <a:t>38</a:t>
            </a:fld>
            <a:endParaRPr lang="zh-CN" altLang="en-US"/>
          </a:p>
        </p:txBody>
      </p:sp>
      <p:sp>
        <p:nvSpPr>
          <p:cNvPr id="4" name="矩形 3">
            <a:extLst>
              <a:ext uri="{FF2B5EF4-FFF2-40B4-BE49-F238E27FC236}">
                <a16:creationId xmlns:a16="http://schemas.microsoft.com/office/drawing/2014/main" id="{632AAC26-AF68-6CFD-FAA8-902E8434170A}"/>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DB240B30-6011-FF95-9D3C-8E5C296505BC}"/>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4763742D-536B-5D2B-2CE2-D0BC2ECEE206}"/>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D774065A-3BC7-9DD7-B009-398156DE0C6F}"/>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43D0CA79-CEF6-845A-EA14-56AE55A0FEFA}"/>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5E3A42A4-DFDD-7EB2-ED77-B97C15BBE35B}"/>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D1355CF6-76B0-584E-C2A5-6B52CD10A741}"/>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FF630C68-D223-3BB1-026D-B0597D5A6481}"/>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C23FB919-6BA4-50C2-5FE6-B866B4C7CB46}"/>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854E1A64-4642-FC89-9548-2AC8DD07405C}"/>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A35EA98F-7509-908B-4266-F520D55545A2}"/>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21600395-AF55-7E8B-36D5-206C1992270E}"/>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2144F6E8-A878-B8EB-18B6-BDBCAE63229C}"/>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F8E71437-AD6F-2F06-305C-F6CA59DAF5FC}"/>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BFF51FD7-4748-D527-6599-27DC2C29BD56}"/>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36B27EB8-9224-2193-0F21-CA68ADCE61D9}"/>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04E6B7B9-23A7-783B-C171-02B7E0E76F4C}"/>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5C126081-C7B5-9720-E90E-2E44644011CF}"/>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5E8A822D-096E-C7B5-13F5-BDE111872C08}"/>
              </a:ext>
            </a:extLst>
          </p:cNvPr>
          <p:cNvSpPr txBox="1"/>
          <p:nvPr/>
        </p:nvSpPr>
        <p:spPr>
          <a:xfrm>
            <a:off x="1540920" y="2031219"/>
            <a:ext cx="4926364" cy="3139321"/>
          </a:xfrm>
          <a:prstGeom prst="rect">
            <a:avLst/>
          </a:prstGeom>
          <a:noFill/>
        </p:spPr>
        <p:txBody>
          <a:bodyPr wrap="square">
            <a:spAutoFit/>
          </a:bodyPr>
          <a:lstStyle/>
          <a:p>
            <a:pPr indent="266700" algn="l">
              <a:lnSpc>
                <a:spcPts val="3600"/>
              </a:lnSpc>
            </a:pPr>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平面四杆机构的基本性质</a:t>
            </a:r>
          </a:p>
          <a:p>
            <a:pPr indent="266700" algn="l">
              <a:lnSpc>
                <a:spcPts val="36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）急回特性</a:t>
            </a:r>
            <a:endParaRPr lang="en-US" altLang="zh-CN" sz="2400" kern="100" dirty="0">
              <a:effectLst/>
              <a:latin typeface="微软雅黑" panose="020B0503020204020204" pitchFamily="34" charset="-122"/>
              <a:ea typeface="微软雅黑" panose="020B0503020204020204" pitchFamily="34" charset="-122"/>
            </a:endParaRPr>
          </a:p>
          <a:p>
            <a:pPr indent="266700">
              <a:lnSpc>
                <a:spcPts val="36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当主动件等速转动时，作往复运动的从动件在返回行程中的平均速度大于工作行程的平均速度的特性，</a:t>
            </a:r>
            <a:r>
              <a:rPr lang="zh-CN" altLang="zh-CN" sz="2400" kern="100" dirty="0">
                <a:solidFill>
                  <a:srgbClr val="FF0000"/>
                </a:solidFill>
                <a:effectLst/>
                <a:latin typeface="微软雅黑" panose="020B0503020204020204" pitchFamily="34" charset="-122"/>
                <a:ea typeface="微软雅黑" panose="020B0503020204020204" pitchFamily="34" charset="-122"/>
              </a:rPr>
              <a:t>称为急回特性。</a:t>
            </a:r>
          </a:p>
          <a:p>
            <a:pPr indent="266700" algn="l"/>
            <a:endParaRPr lang="zh-CN" altLang="zh-CN" sz="1800" kern="100" dirty="0">
              <a:effectLst/>
              <a:latin typeface="Times New Roman" panose="02020603050405020304" pitchFamily="18" charset="0"/>
              <a:ea typeface="宋体" panose="02010600030101010101" pitchFamily="2" charset="-122"/>
            </a:endParaRPr>
          </a:p>
        </p:txBody>
      </p:sp>
      <p:pic>
        <p:nvPicPr>
          <p:cNvPr id="24" name="图片 23">
            <a:extLst>
              <a:ext uri="{FF2B5EF4-FFF2-40B4-BE49-F238E27FC236}">
                <a16:creationId xmlns:a16="http://schemas.microsoft.com/office/drawing/2014/main" id="{DA31E626-E021-D3CF-DF83-A84913AC761E}"/>
              </a:ext>
            </a:extLst>
          </p:cNvPr>
          <p:cNvPicPr>
            <a:picLocks noChangeAspect="1"/>
          </p:cNvPicPr>
          <p:nvPr/>
        </p:nvPicPr>
        <p:blipFill>
          <a:blip r:embed="rId19"/>
          <a:stretch>
            <a:fillRect/>
          </a:stretch>
        </p:blipFill>
        <p:spPr>
          <a:xfrm>
            <a:off x="6825888" y="1789562"/>
            <a:ext cx="4268057" cy="3605772"/>
          </a:xfrm>
          <a:prstGeom prst="rect">
            <a:avLst/>
          </a:prstGeom>
        </p:spPr>
      </p:pic>
    </p:spTree>
    <p:extLst>
      <p:ext uri="{BB962C8B-B14F-4D97-AF65-F5344CB8AC3E}">
        <p14:creationId xmlns:p14="http://schemas.microsoft.com/office/powerpoint/2010/main" val="374699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DA37F2B-D72D-BFF0-CFF6-51306F7661DF}"/>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7764AEC0-59E8-7686-FA98-7B3256A35641}"/>
              </a:ext>
            </a:extLst>
          </p:cNvPr>
          <p:cNvSpPr>
            <a:spLocks noGrp="1"/>
          </p:cNvSpPr>
          <p:nvPr>
            <p:ph type="sldNum" sz="quarter" idx="12"/>
          </p:nvPr>
        </p:nvSpPr>
        <p:spPr/>
        <p:txBody>
          <a:bodyPr/>
          <a:lstStyle/>
          <a:p>
            <a:fld id="{49AE70B2-8BF9-45C0-BB95-33D1B9D3A854}" type="slidenum">
              <a:rPr lang="zh-CN" altLang="en-US" smtClean="0"/>
              <a:t>39</a:t>
            </a:fld>
            <a:endParaRPr lang="zh-CN" altLang="en-US"/>
          </a:p>
        </p:txBody>
      </p:sp>
      <p:sp>
        <p:nvSpPr>
          <p:cNvPr id="4" name="矩形 3">
            <a:extLst>
              <a:ext uri="{FF2B5EF4-FFF2-40B4-BE49-F238E27FC236}">
                <a16:creationId xmlns:a16="http://schemas.microsoft.com/office/drawing/2014/main" id="{A179754D-CF3C-0BD2-DEE0-71AF50C4D577}"/>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41731127-C7EB-AE84-1CF2-0FF0B8DE23C7}"/>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230EA876-D744-F70D-9169-A2239B89D71B}"/>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D0E7D271-7674-6077-56CF-CE5B1647C41D}"/>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F0904C65-3C64-6E5E-281E-E82BB35592F9}"/>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75553547-5C97-D2C6-CA35-228B1C56A040}"/>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D8DEF299-181D-B0B8-C231-15D9034B16FF}"/>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E2F964BE-121F-4CEA-D9C0-484E2BDECC3C}"/>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D0E37021-14F6-56B4-2992-63773B9D2C52}"/>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05D03CDB-CDB6-3675-EEFB-4380CEE0A0B8}"/>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3C467643-3238-5DC1-F439-14D7C5BCFCF7}"/>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CD706060-E34C-FD4D-B80F-711AE67FDAB0}"/>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EBC9E155-380C-106C-A0F3-86A944A1D5FE}"/>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71751B1B-CBC2-F1EB-9A8D-00C9D7404724}"/>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77EEB033-4B9F-35E5-808D-E354EC98FEA9}"/>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9298F2EC-192A-B0AE-33DD-E3E57E1203E7}"/>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39D8EF4B-5E82-9AC7-BF79-98FB1D5D6C9D}"/>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B9139EB2-D4C4-5F73-9F7A-C581CDBDEE0D}"/>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EDF660A4-E738-57A1-41B0-373402867367}"/>
              </a:ext>
            </a:extLst>
          </p:cNvPr>
          <p:cNvSpPr txBox="1"/>
          <p:nvPr/>
        </p:nvSpPr>
        <p:spPr>
          <a:xfrm>
            <a:off x="1542490" y="817245"/>
            <a:ext cx="9468410" cy="1200329"/>
          </a:xfrm>
          <a:prstGeom prst="rect">
            <a:avLst/>
          </a:prstGeom>
          <a:noFill/>
        </p:spPr>
        <p:txBody>
          <a:bodyPr wrap="square">
            <a:spAutoFit/>
          </a:bodyPr>
          <a:lstStyle/>
          <a:p>
            <a:pPr indent="266700" algn="l"/>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压力角和传动角</a:t>
            </a: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在设计平面四杆机构时，不仅应使其实现预期的运动，而且应运转轻便、效率高，即具有良好的传力性能。</a:t>
            </a:r>
          </a:p>
        </p:txBody>
      </p:sp>
      <p:pic>
        <p:nvPicPr>
          <p:cNvPr id="24" name="图片 23">
            <a:extLst>
              <a:ext uri="{FF2B5EF4-FFF2-40B4-BE49-F238E27FC236}">
                <a16:creationId xmlns:a16="http://schemas.microsoft.com/office/drawing/2014/main" id="{0987F7C3-0A75-A0F2-D15D-13FB91A5AB76}"/>
              </a:ext>
            </a:extLst>
          </p:cNvPr>
          <p:cNvPicPr>
            <a:picLocks noChangeAspect="1"/>
          </p:cNvPicPr>
          <p:nvPr/>
        </p:nvPicPr>
        <p:blipFill>
          <a:blip r:embed="rId19"/>
          <a:stretch>
            <a:fillRect/>
          </a:stretch>
        </p:blipFill>
        <p:spPr>
          <a:xfrm>
            <a:off x="6702434" y="2448770"/>
            <a:ext cx="4837454" cy="3275756"/>
          </a:xfrm>
          <a:prstGeom prst="rect">
            <a:avLst/>
          </a:prstGeom>
        </p:spPr>
      </p:pic>
      <p:sp>
        <p:nvSpPr>
          <p:cNvPr id="26" name="文本框 25">
            <a:extLst>
              <a:ext uri="{FF2B5EF4-FFF2-40B4-BE49-F238E27FC236}">
                <a16:creationId xmlns:a16="http://schemas.microsoft.com/office/drawing/2014/main" id="{AEDE1BC4-21B6-B179-2FE5-E0C716CE3FDC}"/>
              </a:ext>
            </a:extLst>
          </p:cNvPr>
          <p:cNvSpPr txBox="1"/>
          <p:nvPr/>
        </p:nvSpPr>
        <p:spPr>
          <a:xfrm>
            <a:off x="770460" y="2165132"/>
            <a:ext cx="6125641" cy="3905043"/>
          </a:xfrm>
          <a:prstGeom prst="rect">
            <a:avLst/>
          </a:prstGeom>
          <a:noFill/>
        </p:spPr>
        <p:txBody>
          <a:bodyPr wrap="square">
            <a:spAutoFit/>
          </a:bodyPr>
          <a:lstStyle/>
          <a:p>
            <a:pPr indent="266700" algn="l">
              <a:lnSpc>
                <a:spcPct val="150000"/>
              </a:lnSpc>
            </a:pPr>
            <a:r>
              <a:rPr lang="en-US" altLang="zh-CN" sz="2400" kern="100" dirty="0">
                <a:latin typeface="微软雅黑" panose="020B0503020204020204" pitchFamily="34" charset="-122"/>
                <a:ea typeface="微软雅黑" panose="020B0503020204020204" pitchFamily="34" charset="-122"/>
              </a:rPr>
              <a:t>   </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）曲柄摇杆机构最小传动角γ</a:t>
            </a:r>
            <a:r>
              <a:rPr lang="en-US" altLang="zh-CN" sz="2400" kern="100" baseline="-25000" dirty="0">
                <a:effectLst/>
                <a:latin typeface="微软雅黑" panose="020B0503020204020204" pitchFamily="34" charset="-122"/>
                <a:ea typeface="微软雅黑" panose="020B0503020204020204" pitchFamily="34" charset="-122"/>
              </a:rPr>
              <a:t>min</a:t>
            </a:r>
            <a:r>
              <a:rPr lang="zh-CN" altLang="zh-CN" sz="2400" kern="100" dirty="0">
                <a:effectLst/>
                <a:latin typeface="微软雅黑" panose="020B0503020204020204" pitchFamily="34" charset="-122"/>
                <a:ea typeface="微软雅黑" panose="020B0503020204020204" pitchFamily="34" charset="-122"/>
              </a:rPr>
              <a:t>位置</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在曲柄摇杆机构中，曲柄为原动件，摇杆为从动件时，γ</a:t>
            </a:r>
            <a:r>
              <a:rPr lang="en-US" altLang="zh-CN" sz="2400" kern="100" baseline="-25000" dirty="0">
                <a:effectLst/>
                <a:latin typeface="微软雅黑" panose="020B0503020204020204" pitchFamily="34" charset="-122"/>
                <a:ea typeface="微软雅黑" panose="020B0503020204020204" pitchFamily="34" charset="-122"/>
              </a:rPr>
              <a:t>min</a:t>
            </a:r>
            <a:r>
              <a:rPr lang="zh-CN" altLang="zh-CN" sz="2400" kern="100" dirty="0">
                <a:effectLst/>
                <a:latin typeface="微软雅黑" panose="020B0503020204020204" pitchFamily="34" charset="-122"/>
                <a:ea typeface="微软雅黑" panose="020B0503020204020204" pitchFamily="34" charset="-122"/>
              </a:rPr>
              <a:t>可能出现在曲柄与机架共线的两个位置之一（摇杆与连杆的夹角），可通过计算或作图械取此两位置的传动角（γ</a:t>
            </a:r>
            <a:r>
              <a:rPr lang="en-US" altLang="zh-CN" sz="2400" kern="100" baseline="-250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，γ</a:t>
            </a:r>
            <a:r>
              <a:rPr lang="en-US" altLang="zh-CN" sz="2400" kern="100" baseline="-250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），其中的小值即为γ</a:t>
            </a:r>
            <a:r>
              <a:rPr lang="en-US" altLang="zh-CN" sz="2400" kern="100" baseline="-25000" dirty="0">
                <a:effectLst/>
                <a:latin typeface="微软雅黑" panose="020B0503020204020204" pitchFamily="34" charset="-122"/>
                <a:ea typeface="微软雅黑" panose="020B0503020204020204" pitchFamily="34" charset="-122"/>
              </a:rPr>
              <a:t>min</a:t>
            </a:r>
            <a:r>
              <a:rPr lang="zh-CN" altLang="zh-CN" sz="2400" kern="100" dirty="0">
                <a:effectLst/>
                <a:latin typeface="微软雅黑" panose="020B0503020204020204" pitchFamily="34" charset="-122"/>
                <a:ea typeface="微软雅黑" panose="020B0503020204020204" pitchFamily="34" charset="-122"/>
              </a:rPr>
              <a:t>，如图</a:t>
            </a:r>
            <a:r>
              <a:rPr lang="en-US" altLang="zh-CN" sz="2400" kern="100" dirty="0">
                <a:effectLst/>
                <a:latin typeface="微软雅黑" panose="020B0503020204020204" pitchFamily="34" charset="-122"/>
                <a:ea typeface="微软雅黑" panose="020B0503020204020204" pitchFamily="34" charset="-122"/>
              </a:rPr>
              <a:t>4-37</a:t>
            </a:r>
            <a:r>
              <a:rPr lang="zh-CN" altLang="zh-CN" sz="2400" kern="100" dirty="0">
                <a:effectLst/>
                <a:latin typeface="微软雅黑" panose="020B0503020204020204" pitchFamily="34" charset="-122"/>
                <a:ea typeface="微软雅黑" panose="020B0503020204020204" pitchFamily="34" charset="-122"/>
              </a:rPr>
              <a:t>所示。</a:t>
            </a:r>
          </a:p>
        </p:txBody>
      </p:sp>
    </p:spTree>
    <p:extLst>
      <p:ext uri="{BB962C8B-B14F-4D97-AF65-F5344CB8AC3E}">
        <p14:creationId xmlns:p14="http://schemas.microsoft.com/office/powerpoint/2010/main" val="2109452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par>
                                <p:cTn id="29" presetID="10"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F4E25F1-D974-991B-FAE2-36C981289345}"/>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05772F5A-E803-DF17-9F3C-53413ABC986B}"/>
              </a:ext>
            </a:extLst>
          </p:cNvPr>
          <p:cNvSpPr>
            <a:spLocks noGrp="1"/>
          </p:cNvSpPr>
          <p:nvPr>
            <p:ph type="sldNum" sz="quarter" idx="12"/>
          </p:nvPr>
        </p:nvSpPr>
        <p:spPr/>
        <p:txBody>
          <a:bodyPr/>
          <a:lstStyle/>
          <a:p>
            <a:fld id="{49AE70B2-8BF9-45C0-BB95-33D1B9D3A854}" type="slidenum">
              <a:rPr lang="zh-CN" altLang="en-US" smtClean="0"/>
              <a:t>4</a:t>
            </a:fld>
            <a:endParaRPr lang="zh-CN" altLang="en-US"/>
          </a:p>
        </p:txBody>
      </p:sp>
      <p:sp>
        <p:nvSpPr>
          <p:cNvPr id="4" name="矩形 3">
            <a:extLst>
              <a:ext uri="{FF2B5EF4-FFF2-40B4-BE49-F238E27FC236}">
                <a16:creationId xmlns:a16="http://schemas.microsoft.com/office/drawing/2014/main" id="{583C013E-9C84-7705-2EFB-0DE88563A1DD}"/>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4751BD8A-0BD5-885C-36CA-E5FEB73F7FFA}"/>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C3ECBCA0-74EC-0601-BE22-7A82C39BE6C1}"/>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565945C2-093B-6AC4-CB1A-3BD7A468B443}"/>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9C694841-B883-7A64-C0B1-D4FA1243ED69}"/>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A51014AC-666D-E82E-3ACF-13BA24B64B2D}"/>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D3C15D06-6935-ADB5-F85D-A838BDB36131}"/>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3F53DE60-4AFE-DFEF-D2E1-BE8A96865C8D}"/>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149DCF0F-2445-4998-483D-1C68E6B3EF8C}"/>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303998D1-532F-E4A1-4580-3BF77773914D}"/>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12FEFFA1-18C9-5A70-FB83-38A3F3A93F74}"/>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marL="179705"/>
            <a:r>
              <a:rPr lang="zh-CN" altLang="en-US" sz="2800" b="1" spc="300" dirty="0">
                <a:solidFill>
                  <a:srgbClr val="1F4E79"/>
                </a:solidFill>
                <a:latin typeface="微软雅黑" panose="020B0503020204020204" charset="-122"/>
                <a:ea typeface="微软雅黑" panose="020B0503020204020204" charset="-122"/>
                <a:cs typeface="微软雅黑" panose="020B0503020204020204" charset="-122"/>
              </a:rPr>
              <a:t>项目四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工程常用机构识别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BD5488E9-555D-9486-A259-8577653BF126}"/>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CA4CB022-F1D2-C437-715C-F2B817372708}"/>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86275B98-C917-088F-087E-17930A24395F}"/>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EA9FD69B-ED81-53E7-12D1-82AB306906C8}"/>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362A1948-0E8F-9F29-AD16-9549251ECD29}"/>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9E976A34-006D-E8C5-338D-82AF9010AA91}"/>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学习目标</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3" name="横卷形 3">
            <a:extLst>
              <a:ext uri="{FF2B5EF4-FFF2-40B4-BE49-F238E27FC236}">
                <a16:creationId xmlns:a16="http://schemas.microsoft.com/office/drawing/2014/main" id="{1DE51C03-8959-63A2-4AEC-140268D25B58}"/>
              </a:ext>
            </a:extLst>
          </p:cNvPr>
          <p:cNvSpPr/>
          <p:nvPr/>
        </p:nvSpPr>
        <p:spPr>
          <a:xfrm>
            <a:off x="1591513" y="831361"/>
            <a:ext cx="9896475" cy="5586928"/>
          </a:xfrm>
          <a:prstGeom prst="horizontalScroll">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nSpc>
                <a:spcPts val="3400"/>
              </a:lnSpc>
            </a:pPr>
            <a:r>
              <a:rPr lang="en-US" altLang="zh-CN" sz="2400" dirty="0">
                <a:solidFill>
                  <a:srgbClr val="FFFF00"/>
                </a:solidFill>
                <a:latin typeface="+mn-ea"/>
              </a:rPr>
              <a:t>1.</a:t>
            </a:r>
            <a:r>
              <a:rPr lang="zh-CN" altLang="zh-CN" sz="2400" dirty="0">
                <a:solidFill>
                  <a:srgbClr val="FFFF00"/>
                </a:solidFill>
                <a:latin typeface="+mn-ea"/>
              </a:rPr>
              <a:t>了解平面机构运动副的表示方法；</a:t>
            </a:r>
          </a:p>
          <a:p>
            <a:pPr>
              <a:lnSpc>
                <a:spcPts val="3400"/>
              </a:lnSpc>
            </a:pPr>
            <a:r>
              <a:rPr lang="en-US" altLang="zh-CN" sz="2400" dirty="0">
                <a:solidFill>
                  <a:srgbClr val="FFFF00"/>
                </a:solidFill>
                <a:latin typeface="+mn-ea"/>
              </a:rPr>
              <a:t>2.</a:t>
            </a:r>
            <a:r>
              <a:rPr lang="zh-CN" altLang="zh-CN" sz="2400" dirty="0">
                <a:solidFill>
                  <a:srgbClr val="FFFF00"/>
                </a:solidFill>
                <a:latin typeface="+mn-ea"/>
              </a:rPr>
              <a:t>掌握平面机构绘制步骤和能够绘制常用机构的运动简图；</a:t>
            </a:r>
          </a:p>
          <a:p>
            <a:pPr>
              <a:lnSpc>
                <a:spcPts val="3400"/>
              </a:lnSpc>
            </a:pPr>
            <a:r>
              <a:rPr lang="en-US" altLang="zh-CN" sz="2400" dirty="0">
                <a:solidFill>
                  <a:srgbClr val="FFFF00"/>
                </a:solidFill>
                <a:latin typeface="+mn-ea"/>
              </a:rPr>
              <a:t>3.</a:t>
            </a:r>
            <a:r>
              <a:rPr lang="zh-CN" altLang="zh-CN" sz="2400" dirty="0">
                <a:solidFill>
                  <a:srgbClr val="FFFF00"/>
                </a:solidFill>
                <a:latin typeface="+mn-ea"/>
              </a:rPr>
              <a:t>了解平面机构自由度的计算方法，能够确定机构运动条件；</a:t>
            </a:r>
          </a:p>
          <a:p>
            <a:pPr>
              <a:lnSpc>
                <a:spcPts val="3400"/>
              </a:lnSpc>
            </a:pPr>
            <a:r>
              <a:rPr lang="en-US" altLang="zh-CN" sz="2400" dirty="0">
                <a:solidFill>
                  <a:srgbClr val="FFFF00"/>
                </a:solidFill>
                <a:latin typeface="+mn-ea"/>
              </a:rPr>
              <a:t>4.</a:t>
            </a:r>
            <a:r>
              <a:rPr lang="zh-CN" altLang="zh-CN" sz="2400" dirty="0">
                <a:solidFill>
                  <a:srgbClr val="FFFF00"/>
                </a:solidFill>
                <a:latin typeface="+mn-ea"/>
              </a:rPr>
              <a:t>了解平面连杆、凸轮机构的基本常识；</a:t>
            </a:r>
          </a:p>
          <a:p>
            <a:pPr>
              <a:lnSpc>
                <a:spcPts val="3400"/>
              </a:lnSpc>
            </a:pPr>
            <a:r>
              <a:rPr lang="en-US" altLang="zh-CN" sz="2400" dirty="0">
                <a:solidFill>
                  <a:srgbClr val="FFFF00"/>
                </a:solidFill>
                <a:latin typeface="+mn-ea"/>
              </a:rPr>
              <a:t>5.</a:t>
            </a:r>
            <a:r>
              <a:rPr lang="zh-CN" altLang="zh-CN" sz="2400" dirty="0">
                <a:solidFill>
                  <a:srgbClr val="FFFF00"/>
                </a:solidFill>
                <a:latin typeface="+mn-ea"/>
              </a:rPr>
              <a:t>掌握铰链四杆机构、平面四杆机构的基本机构形式及应用；</a:t>
            </a:r>
          </a:p>
          <a:p>
            <a:pPr>
              <a:lnSpc>
                <a:spcPts val="3400"/>
              </a:lnSpc>
            </a:pPr>
            <a:r>
              <a:rPr lang="en-US" altLang="zh-CN" sz="2400" dirty="0">
                <a:solidFill>
                  <a:srgbClr val="FFFF00"/>
                </a:solidFill>
                <a:latin typeface="+mn-ea"/>
              </a:rPr>
              <a:t>6.</a:t>
            </a:r>
            <a:r>
              <a:rPr lang="zh-CN" altLang="zh-CN" sz="2400" dirty="0">
                <a:solidFill>
                  <a:srgbClr val="FFFF00"/>
                </a:solidFill>
                <a:latin typeface="+mn-ea"/>
              </a:rPr>
              <a:t>掌握凸轮机构的应用条件、从动件的运动规律以及了解工程上凸轮机构及其所用材料；</a:t>
            </a:r>
          </a:p>
          <a:p>
            <a:pPr>
              <a:lnSpc>
                <a:spcPts val="3400"/>
              </a:lnSpc>
            </a:pPr>
            <a:r>
              <a:rPr lang="en-US" altLang="zh-CN" sz="2400" dirty="0">
                <a:solidFill>
                  <a:srgbClr val="FFFF00"/>
                </a:solidFill>
                <a:latin typeface="+mn-ea"/>
              </a:rPr>
              <a:t>7.</a:t>
            </a:r>
            <a:r>
              <a:rPr lang="zh-CN" altLang="zh-CN" sz="2400" dirty="0">
                <a:solidFill>
                  <a:srgbClr val="FFFF00"/>
                </a:solidFill>
                <a:latin typeface="+mn-ea"/>
              </a:rPr>
              <a:t>通过完成本项目的学习，使学生能够初步识别出工程上常用的机构类别，逐步提升简单机构设计的能力。</a:t>
            </a:r>
          </a:p>
        </p:txBody>
      </p:sp>
    </p:spTree>
    <p:extLst>
      <p:ext uri="{BB962C8B-B14F-4D97-AF65-F5344CB8AC3E}">
        <p14:creationId xmlns:p14="http://schemas.microsoft.com/office/powerpoint/2010/main" val="2016725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ppt_x"/>
                                          </p:val>
                                        </p:tav>
                                        <p:tav tm="100000">
                                          <p:val>
                                            <p:strVal val="#ppt_x"/>
                                          </p:val>
                                        </p:tav>
                                      </p:tavLst>
                                    </p:anim>
                                    <p:anim calcmode="lin" valueType="num">
                                      <p:cBhvr additive="base">
                                        <p:cTn id="2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3"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8DA3597-E61F-EDDB-4DAF-F682FF0C37FF}"/>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8F446F0B-B2F1-1C13-63E5-362A4A52F8BD}"/>
              </a:ext>
            </a:extLst>
          </p:cNvPr>
          <p:cNvSpPr>
            <a:spLocks noGrp="1"/>
          </p:cNvSpPr>
          <p:nvPr>
            <p:ph type="sldNum" sz="quarter" idx="12"/>
          </p:nvPr>
        </p:nvSpPr>
        <p:spPr/>
        <p:txBody>
          <a:bodyPr/>
          <a:lstStyle/>
          <a:p>
            <a:fld id="{49AE70B2-8BF9-45C0-BB95-33D1B9D3A854}" type="slidenum">
              <a:rPr lang="zh-CN" altLang="en-US" smtClean="0"/>
              <a:t>40</a:t>
            </a:fld>
            <a:endParaRPr lang="zh-CN" altLang="en-US"/>
          </a:p>
        </p:txBody>
      </p:sp>
      <p:sp>
        <p:nvSpPr>
          <p:cNvPr id="4" name="矩形 3">
            <a:extLst>
              <a:ext uri="{FF2B5EF4-FFF2-40B4-BE49-F238E27FC236}">
                <a16:creationId xmlns:a16="http://schemas.microsoft.com/office/drawing/2014/main" id="{B914DC87-D39E-60D4-76A3-EDB8A88176A2}"/>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8481EACD-1EE1-CA8C-74F9-A37DB802E2ED}"/>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5CD14523-1D73-C541-DD53-C7ED3B15F4F7}"/>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CF8759F0-FC83-6733-F1D3-FB2AC8321986}"/>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C49AE3FC-710B-5E7F-D855-25FF427D83CA}"/>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0E43E7DA-9CFD-19AD-F0E9-E7DA1DA82229}"/>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803F81D3-B366-232E-A742-3133C13AC9DF}"/>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EC9C15B4-2085-0347-0E2D-B6F7C1C2D339}"/>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F84ECE98-8C34-9FEF-D29C-2AF0421FF72B}"/>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2B7E83DF-B8FC-62D6-B0C1-AD19FAC889D4}"/>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7EC5A810-233F-10DB-7B79-B492ED7BD7F5}"/>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22A510E1-D48F-667E-3B04-B066C442548E}"/>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71C3DF7C-97C6-C9A3-0184-A5F3E79A150E}"/>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4903B703-00C4-14D7-8297-87E2035D6B86}"/>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CB51FAA4-2AAE-3B90-E37C-C14CDE93BA0A}"/>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86BE6859-F4BA-BFBE-750B-31A36F6F4D82}"/>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B76C8519-135F-15EE-EF71-86CD2B721828}"/>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C88D8171-12FE-DB42-645D-FC4A0FF4AE6D}"/>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73F9242B-C3B0-C733-6F3E-90D1F40DD8E0}"/>
              </a:ext>
            </a:extLst>
          </p:cNvPr>
          <p:cNvSpPr txBox="1"/>
          <p:nvPr/>
        </p:nvSpPr>
        <p:spPr>
          <a:xfrm>
            <a:off x="1085850" y="1094715"/>
            <a:ext cx="5849763" cy="4459041"/>
          </a:xfrm>
          <a:prstGeom prst="rect">
            <a:avLst/>
          </a:prstGeom>
          <a:noFill/>
        </p:spPr>
        <p:txBody>
          <a:bodyPr wrap="square">
            <a:spAutoFit/>
          </a:bodyPr>
          <a:lstStyle/>
          <a:p>
            <a:pPr indent="266700" algn="l">
              <a:lnSpc>
                <a:spcPct val="150000"/>
              </a:lnSpc>
            </a:pPr>
            <a:r>
              <a:rPr lang="en-US" altLang="zh-CN" sz="2400" kern="100" dirty="0">
                <a:latin typeface="微软雅黑" panose="020B0503020204020204" pitchFamily="34" charset="-122"/>
                <a:ea typeface="微软雅黑" panose="020B0503020204020204" pitchFamily="34" charset="-122"/>
              </a:rPr>
              <a:t>   </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）曲柄滑块机构最小传动角γ</a:t>
            </a:r>
            <a:r>
              <a:rPr lang="en-US" altLang="zh-CN" sz="2400" kern="100" baseline="-25000" dirty="0">
                <a:effectLst/>
                <a:latin typeface="微软雅黑" panose="020B0503020204020204" pitchFamily="34" charset="-122"/>
                <a:ea typeface="微软雅黑" panose="020B0503020204020204" pitchFamily="34" charset="-122"/>
              </a:rPr>
              <a:t>min</a:t>
            </a:r>
            <a:r>
              <a:rPr lang="zh-CN" altLang="zh-CN" sz="2400" kern="100" dirty="0">
                <a:effectLst/>
                <a:latin typeface="微软雅黑" panose="020B0503020204020204" pitchFamily="34" charset="-122"/>
                <a:ea typeface="微软雅黑" panose="020B0503020204020204" pitchFamily="34" charset="-122"/>
              </a:rPr>
              <a:t>位置</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在曲柄滑块机构中，曲柄为原动件、滑块为从动件时，当曲柄与滑块的导路相垂直时，压力角最大（传动角最小）。但对于偏置式曲柄滑块机构，最小传动角γ</a:t>
            </a:r>
            <a:r>
              <a:rPr lang="en-US" altLang="zh-CN" sz="2400" kern="100" baseline="-25000" dirty="0">
                <a:effectLst/>
                <a:latin typeface="微软雅黑" panose="020B0503020204020204" pitchFamily="34" charset="-122"/>
                <a:ea typeface="微软雅黑" panose="020B0503020204020204" pitchFamily="34" charset="-122"/>
              </a:rPr>
              <a:t>min</a:t>
            </a:r>
            <a:r>
              <a:rPr lang="zh-CN" altLang="zh-CN" sz="2400" kern="100" dirty="0">
                <a:effectLst/>
                <a:latin typeface="微软雅黑" panose="020B0503020204020204" pitchFamily="34" charset="-122"/>
                <a:ea typeface="微软雅黑" panose="020B0503020204020204" pitchFamily="34" charset="-122"/>
              </a:rPr>
              <a:t>出现在曲柄位于偏置方向相反一侧的位置（曲柄与连杆的夹角），如图</a:t>
            </a:r>
            <a:r>
              <a:rPr lang="en-US" altLang="zh-CN" sz="2400" kern="100" dirty="0">
                <a:effectLst/>
                <a:latin typeface="微软雅黑" panose="020B0503020204020204" pitchFamily="34" charset="-122"/>
                <a:ea typeface="微软雅黑" panose="020B0503020204020204" pitchFamily="34" charset="-122"/>
              </a:rPr>
              <a:t>4-38</a:t>
            </a:r>
            <a:r>
              <a:rPr lang="zh-CN" altLang="zh-CN" sz="2400" kern="100" dirty="0">
                <a:effectLst/>
                <a:latin typeface="微软雅黑" panose="020B0503020204020204" pitchFamily="34" charset="-122"/>
                <a:ea typeface="微软雅黑" panose="020B0503020204020204" pitchFamily="34" charset="-122"/>
              </a:rPr>
              <a:t>所示。</a:t>
            </a:r>
          </a:p>
        </p:txBody>
      </p:sp>
      <p:grpSp>
        <p:nvGrpSpPr>
          <p:cNvPr id="26" name="组合 25">
            <a:extLst>
              <a:ext uri="{FF2B5EF4-FFF2-40B4-BE49-F238E27FC236}">
                <a16:creationId xmlns:a16="http://schemas.microsoft.com/office/drawing/2014/main" id="{920C10E8-B38F-0F6C-2CFC-23047F7F32C0}"/>
              </a:ext>
            </a:extLst>
          </p:cNvPr>
          <p:cNvGrpSpPr/>
          <p:nvPr/>
        </p:nvGrpSpPr>
        <p:grpSpPr>
          <a:xfrm>
            <a:off x="6886988" y="2021217"/>
            <a:ext cx="4666298" cy="3502307"/>
            <a:chOff x="0" y="0"/>
            <a:chExt cx="2074719" cy="1536968"/>
          </a:xfrm>
        </p:grpSpPr>
        <p:pic>
          <p:nvPicPr>
            <p:cNvPr id="27" name="图片 26">
              <a:extLst>
                <a:ext uri="{FF2B5EF4-FFF2-40B4-BE49-F238E27FC236}">
                  <a16:creationId xmlns:a16="http://schemas.microsoft.com/office/drawing/2014/main" id="{6974F07C-86C1-4285-5E87-EDA8F8923511}"/>
                </a:ext>
              </a:extLst>
            </p:cNvPr>
            <p:cNvPicPr>
              <a:picLocks noChangeAspect="1"/>
            </p:cNvPicPr>
            <p:nvPr/>
          </p:nvPicPr>
          <p:blipFill>
            <a:blip r:embed="rId19"/>
            <a:srcRect/>
            <a:stretch>
              <a:fillRect/>
            </a:stretch>
          </p:blipFill>
          <p:spPr>
            <a:xfrm>
              <a:off x="0" y="0"/>
              <a:ext cx="2074545" cy="1403985"/>
            </a:xfrm>
            <a:prstGeom prst="rect">
              <a:avLst/>
            </a:prstGeom>
            <a:noFill/>
            <a:ln w="9525">
              <a:noFill/>
              <a:miter lim="800000"/>
              <a:headEnd/>
              <a:tailEnd/>
            </a:ln>
          </p:spPr>
        </p:pic>
        <p:sp>
          <p:nvSpPr>
            <p:cNvPr id="28" name="文本框 207947188">
              <a:extLst>
                <a:ext uri="{FF2B5EF4-FFF2-40B4-BE49-F238E27FC236}">
                  <a16:creationId xmlns:a16="http://schemas.microsoft.com/office/drawing/2014/main" id="{DAF789A0-4402-F8D6-5DF5-7C507A057687}"/>
                </a:ext>
              </a:extLst>
            </p:cNvPr>
            <p:cNvSpPr txBox="1"/>
            <p:nvPr/>
          </p:nvSpPr>
          <p:spPr>
            <a:xfrm>
              <a:off x="73834" y="1277888"/>
              <a:ext cx="2000885" cy="259080"/>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just"/>
              <a:r>
                <a:rPr lang="zh-CN" sz="2000" b="1" kern="100" dirty="0">
                  <a:effectLst/>
                  <a:latin typeface="Times New Roman" panose="02020603050405020304" pitchFamily="18" charset="0"/>
                  <a:ea typeface="宋体" panose="02010600030101010101" pitchFamily="2" charset="-122"/>
                </a:rPr>
                <a:t>图</a:t>
              </a:r>
              <a:r>
                <a:rPr lang="en-US" sz="2000" b="1" kern="100" dirty="0">
                  <a:effectLst/>
                  <a:latin typeface="Times New Roman" panose="02020603050405020304" pitchFamily="18" charset="0"/>
                  <a:ea typeface="宋体" panose="02010600030101010101" pitchFamily="2" charset="-122"/>
                </a:rPr>
                <a:t>4-38</a:t>
              </a:r>
              <a:r>
                <a:rPr lang="zh-CN" sz="2000" b="1" kern="100" dirty="0">
                  <a:effectLst/>
                  <a:latin typeface="Times New Roman" panose="02020603050405020304" pitchFamily="18" charset="0"/>
                  <a:ea typeface="宋体" panose="02010600030101010101" pitchFamily="2" charset="-122"/>
                </a:rPr>
                <a:t>偏置曲柄滑块的最小传动角</a:t>
              </a:r>
              <a:endParaRPr lang="zh-CN" sz="2000" kern="100" dirty="0">
                <a:effectLst/>
                <a:latin typeface="Times New Roman" panose="02020603050405020304" pitchFamily="18" charset="0"/>
                <a:ea typeface="宋体" panose="02010600030101010101" pitchFamily="2" charset="-122"/>
              </a:endParaRPr>
            </a:p>
          </p:txBody>
        </p:sp>
      </p:grpSp>
    </p:spTree>
    <p:extLst>
      <p:ext uri="{BB962C8B-B14F-4D97-AF65-F5344CB8AC3E}">
        <p14:creationId xmlns:p14="http://schemas.microsoft.com/office/powerpoint/2010/main" val="811889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3FF050-B301-DCDE-9B00-A8F3B59AB2E4}"/>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D52EDC38-411B-74C4-D2FD-80F691DCCC75}"/>
              </a:ext>
            </a:extLst>
          </p:cNvPr>
          <p:cNvSpPr>
            <a:spLocks noGrp="1"/>
          </p:cNvSpPr>
          <p:nvPr>
            <p:ph type="sldNum" sz="quarter" idx="12"/>
          </p:nvPr>
        </p:nvSpPr>
        <p:spPr/>
        <p:txBody>
          <a:bodyPr/>
          <a:lstStyle/>
          <a:p>
            <a:fld id="{49AE70B2-8BF9-45C0-BB95-33D1B9D3A854}" type="slidenum">
              <a:rPr lang="zh-CN" altLang="en-US" smtClean="0"/>
              <a:t>41</a:t>
            </a:fld>
            <a:endParaRPr lang="zh-CN" altLang="en-US"/>
          </a:p>
        </p:txBody>
      </p:sp>
      <p:sp>
        <p:nvSpPr>
          <p:cNvPr id="4" name="矩形 3">
            <a:extLst>
              <a:ext uri="{FF2B5EF4-FFF2-40B4-BE49-F238E27FC236}">
                <a16:creationId xmlns:a16="http://schemas.microsoft.com/office/drawing/2014/main" id="{7DC44DEE-B65D-0177-BFAA-6378CEC45FAD}"/>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FC2A3775-4A49-6EB6-5EA3-3BF9A555670C}"/>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0E642925-0FB1-4B18-09D8-600FF929231A}"/>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5EEDBCC6-67EC-80F3-00CB-89E2A913A3CF}"/>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DE41B422-9704-61B9-C85F-2F8C49844A02}"/>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8B37952E-CDA0-A013-66D7-B777506C7D4B}"/>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ADC2E34B-855F-481F-5CA0-5C336B7C3EAD}"/>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F489A253-6AB2-6221-4F4D-2D987AAAB3D6}"/>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3B731A59-155C-4184-CCA1-781796B26763}"/>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3C60FF89-5156-5849-B391-3F8A90FB2FC5}"/>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A8B614BF-03DB-87D7-4FE7-0F0E73C27E8F}"/>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8F5CDF2E-D292-B6E8-CCDF-9E128272D2A8}"/>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6139A120-C78B-DEB9-2435-650F1D15548C}"/>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5BD9EFF7-BB31-1AAE-A52C-57E33F1F1C00}"/>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611723CC-7DBB-9B75-6FBD-738A2655692E}"/>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E4688B90-AE22-7DC2-36C4-B04DCE830FEB}"/>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9B6FBAFA-7AEA-2206-B9E4-F04A25E3196D}"/>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BD7DE74C-159D-FEF4-08DE-FCB689303DE3}"/>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846AC09C-8178-8259-C7F1-F8DF317EC7FB}"/>
              </a:ext>
            </a:extLst>
          </p:cNvPr>
          <p:cNvSpPr txBox="1"/>
          <p:nvPr/>
        </p:nvSpPr>
        <p:spPr>
          <a:xfrm>
            <a:off x="1370013" y="808813"/>
            <a:ext cx="9746578" cy="2677656"/>
          </a:xfrm>
          <a:prstGeom prst="rect">
            <a:avLst/>
          </a:prstGeom>
          <a:noFill/>
        </p:spPr>
        <p:txBody>
          <a:bodyPr wrap="square">
            <a:spAutoFit/>
          </a:bodyPr>
          <a:lstStyle/>
          <a:p>
            <a:pPr indent="266700" algn="l"/>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）导杆机构最小传动角γ</a:t>
            </a:r>
            <a:r>
              <a:rPr lang="en-US" altLang="zh-CN" sz="2400" kern="100" baseline="-25000" dirty="0">
                <a:effectLst/>
                <a:latin typeface="微软雅黑" panose="020B0503020204020204" pitchFamily="34" charset="-122"/>
                <a:ea typeface="微软雅黑" panose="020B0503020204020204" pitchFamily="34" charset="-122"/>
              </a:rPr>
              <a:t>min</a:t>
            </a:r>
            <a:r>
              <a:rPr lang="zh-CN" altLang="zh-CN" sz="2400" kern="100" dirty="0">
                <a:effectLst/>
                <a:latin typeface="微软雅黑" panose="020B0503020204020204" pitchFamily="34" charset="-122"/>
                <a:ea typeface="微软雅黑" panose="020B0503020204020204" pitchFamily="34" charset="-122"/>
              </a:rPr>
              <a:t>位置</a:t>
            </a: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对于以曲柄为主动件的摆动导杆机构和转动导杆机构，在不考虑摩擦时，由于滑块对导杆的作用力总与导杆垂直，而导杆上力的作用点的线速度方向总与作用力同向，因此压力角恒等于</a:t>
            </a:r>
            <a:r>
              <a:rPr lang="en-US" altLang="zh-CN" sz="2400" kern="100" dirty="0">
                <a:effectLst/>
                <a:latin typeface="微软雅黑" panose="020B0503020204020204" pitchFamily="34" charset="-122"/>
                <a:ea typeface="微软雅黑" panose="020B0503020204020204" pitchFamily="34" charset="-122"/>
              </a:rPr>
              <a:t>0</a:t>
            </a:r>
            <a:r>
              <a:rPr lang="zh-CN" altLang="zh-CN" sz="2400" kern="100" dirty="0">
                <a:effectLst/>
                <a:latin typeface="微软雅黑" panose="020B0503020204020204" pitchFamily="34" charset="-122"/>
                <a:ea typeface="微软雅黑" panose="020B0503020204020204" pitchFamily="34" charset="-122"/>
              </a:rPr>
              <a:t>°传动角恒等于</a:t>
            </a:r>
            <a:r>
              <a:rPr lang="en-US" altLang="zh-CN" sz="2400" kern="100" dirty="0">
                <a:effectLst/>
                <a:latin typeface="微软雅黑" panose="020B0503020204020204" pitchFamily="34" charset="-122"/>
                <a:ea typeface="微软雅黑" panose="020B0503020204020204" pitchFamily="34" charset="-122"/>
              </a:rPr>
              <a:t>90</a:t>
            </a:r>
            <a:r>
              <a:rPr lang="zh-CN" altLang="zh-CN" sz="2400" kern="100" dirty="0">
                <a:effectLst/>
                <a:latin typeface="微软雅黑" panose="020B0503020204020204" pitchFamily="34" charset="-122"/>
                <a:ea typeface="微软雅黑" panose="020B0503020204020204" pitchFamily="34" charset="-122"/>
              </a:rPr>
              <a:t>°，如图</a:t>
            </a:r>
            <a:r>
              <a:rPr lang="en-US" altLang="zh-CN" sz="2400" kern="100" dirty="0">
                <a:effectLst/>
                <a:latin typeface="微软雅黑" panose="020B0503020204020204" pitchFamily="34" charset="-122"/>
                <a:ea typeface="微软雅黑" panose="020B0503020204020204" pitchFamily="34" charset="-122"/>
              </a:rPr>
              <a:t>4-39(a)</a:t>
            </a:r>
            <a:r>
              <a:rPr lang="zh-CN" altLang="zh-CN" sz="2400" kern="100" dirty="0">
                <a:effectLst/>
                <a:latin typeface="微软雅黑" panose="020B0503020204020204" pitchFamily="34" charset="-122"/>
                <a:ea typeface="微软雅黑" panose="020B0503020204020204" pitchFamily="34" charset="-122"/>
              </a:rPr>
              <a:t>所示，所以导杆机构的传动性能很好。</a:t>
            </a: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若以导杆为原动件，则其压力角在</a:t>
            </a:r>
            <a:r>
              <a:rPr lang="en-US" altLang="zh-CN" sz="2400" kern="100" dirty="0">
                <a:effectLst/>
                <a:latin typeface="微软雅黑" panose="020B0503020204020204" pitchFamily="34" charset="-122"/>
                <a:ea typeface="微软雅黑" panose="020B0503020204020204" pitchFamily="34" charset="-122"/>
              </a:rPr>
              <a:t>0</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~90</a:t>
            </a:r>
            <a:r>
              <a:rPr lang="zh-CN" altLang="zh-CN" sz="2400" kern="100" dirty="0">
                <a:effectLst/>
                <a:latin typeface="微软雅黑" panose="020B0503020204020204" pitchFamily="34" charset="-122"/>
                <a:ea typeface="微软雅黑" panose="020B0503020204020204" pitchFamily="34" charset="-122"/>
              </a:rPr>
              <a:t>°之间变化，如图</a:t>
            </a:r>
            <a:r>
              <a:rPr lang="en-US" altLang="zh-CN" sz="2400" kern="100" dirty="0">
                <a:effectLst/>
                <a:latin typeface="微软雅黑" panose="020B0503020204020204" pitchFamily="34" charset="-122"/>
                <a:ea typeface="微软雅黑" panose="020B0503020204020204" pitchFamily="34" charset="-122"/>
              </a:rPr>
              <a:t>4-39(b)</a:t>
            </a:r>
            <a:r>
              <a:rPr lang="zh-CN" altLang="zh-CN" sz="2400" kern="100" dirty="0">
                <a:effectLst/>
                <a:latin typeface="微软雅黑" panose="020B0503020204020204" pitchFamily="34" charset="-122"/>
                <a:ea typeface="微软雅黑" panose="020B0503020204020204" pitchFamily="34" charset="-122"/>
              </a:rPr>
              <a:t>所示，传动角也在</a:t>
            </a:r>
            <a:r>
              <a:rPr lang="en-US" altLang="zh-CN" sz="2400" kern="100" dirty="0">
                <a:effectLst/>
                <a:latin typeface="微软雅黑" panose="020B0503020204020204" pitchFamily="34" charset="-122"/>
                <a:ea typeface="微软雅黑" panose="020B0503020204020204" pitchFamily="34" charset="-122"/>
              </a:rPr>
              <a:t>0</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~90</a:t>
            </a:r>
            <a:r>
              <a:rPr lang="zh-CN" altLang="zh-CN" sz="2400" kern="100" dirty="0">
                <a:effectLst/>
                <a:latin typeface="微软雅黑" panose="020B0503020204020204" pitchFamily="34" charset="-122"/>
                <a:ea typeface="微软雅黑" panose="020B0503020204020204" pitchFamily="34" charset="-122"/>
              </a:rPr>
              <a:t>°之间变化，γ</a:t>
            </a:r>
            <a:r>
              <a:rPr lang="en-US" altLang="zh-CN" sz="2400" kern="100" baseline="-25000" dirty="0">
                <a:effectLst/>
                <a:latin typeface="微软雅黑" panose="020B0503020204020204" pitchFamily="34" charset="-122"/>
                <a:ea typeface="微软雅黑" panose="020B0503020204020204" pitchFamily="34" charset="-122"/>
              </a:rPr>
              <a:t>min</a:t>
            </a:r>
            <a:r>
              <a:rPr lang="zh-CN" altLang="zh-CN" sz="2400" kern="100" dirty="0">
                <a:effectLst/>
                <a:latin typeface="微软雅黑" panose="020B0503020204020204" pitchFamily="34" charset="-122"/>
                <a:ea typeface="微软雅黑" panose="020B0503020204020204" pitchFamily="34" charset="-122"/>
              </a:rPr>
              <a:t>等于</a:t>
            </a:r>
            <a:r>
              <a:rPr lang="en-US" altLang="zh-CN" sz="2400" kern="100" dirty="0">
                <a:effectLst/>
                <a:latin typeface="微软雅黑" panose="020B0503020204020204" pitchFamily="34" charset="-122"/>
                <a:ea typeface="微软雅黑" panose="020B0503020204020204" pitchFamily="34" charset="-122"/>
              </a:rPr>
              <a:t>0</a:t>
            </a:r>
            <a:r>
              <a:rPr lang="zh-CN" altLang="zh-CN" sz="2400" kern="100" dirty="0">
                <a:effectLst/>
                <a:latin typeface="微软雅黑" panose="020B0503020204020204" pitchFamily="34" charset="-122"/>
                <a:ea typeface="微软雅黑" panose="020B0503020204020204" pitchFamily="34" charset="-122"/>
              </a:rPr>
              <a:t>°出现在导杆的极限位置。</a:t>
            </a:r>
          </a:p>
        </p:txBody>
      </p:sp>
      <p:pic>
        <p:nvPicPr>
          <p:cNvPr id="24" name="图片 23">
            <a:extLst>
              <a:ext uri="{FF2B5EF4-FFF2-40B4-BE49-F238E27FC236}">
                <a16:creationId xmlns:a16="http://schemas.microsoft.com/office/drawing/2014/main" id="{BAFCB091-AFCD-683C-55E7-5BC65C49783B}"/>
              </a:ext>
            </a:extLst>
          </p:cNvPr>
          <p:cNvPicPr>
            <a:picLocks noChangeAspect="1"/>
          </p:cNvPicPr>
          <p:nvPr/>
        </p:nvPicPr>
        <p:blipFill>
          <a:blip r:embed="rId19"/>
          <a:stretch>
            <a:fillRect/>
          </a:stretch>
        </p:blipFill>
        <p:spPr>
          <a:xfrm>
            <a:off x="4248150" y="3580420"/>
            <a:ext cx="5525714" cy="3172169"/>
          </a:xfrm>
          <a:prstGeom prst="rect">
            <a:avLst/>
          </a:prstGeom>
        </p:spPr>
      </p:pic>
    </p:spTree>
    <p:extLst>
      <p:ext uri="{BB962C8B-B14F-4D97-AF65-F5344CB8AC3E}">
        <p14:creationId xmlns:p14="http://schemas.microsoft.com/office/powerpoint/2010/main" val="2389934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0BA76A2-2B56-4517-A524-2E056A7DAE93}"/>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6177F6F1-8BE8-A613-0FCE-ACDBC3F700BB}"/>
              </a:ext>
            </a:extLst>
          </p:cNvPr>
          <p:cNvSpPr>
            <a:spLocks noGrp="1"/>
          </p:cNvSpPr>
          <p:nvPr>
            <p:ph type="sldNum" sz="quarter" idx="12"/>
          </p:nvPr>
        </p:nvSpPr>
        <p:spPr/>
        <p:txBody>
          <a:bodyPr/>
          <a:lstStyle/>
          <a:p>
            <a:fld id="{49AE70B2-8BF9-45C0-BB95-33D1B9D3A854}" type="slidenum">
              <a:rPr lang="zh-CN" altLang="en-US" smtClean="0"/>
              <a:t>42</a:t>
            </a:fld>
            <a:endParaRPr lang="zh-CN" altLang="en-US"/>
          </a:p>
        </p:txBody>
      </p:sp>
      <p:sp>
        <p:nvSpPr>
          <p:cNvPr id="4" name="矩形 3">
            <a:extLst>
              <a:ext uri="{FF2B5EF4-FFF2-40B4-BE49-F238E27FC236}">
                <a16:creationId xmlns:a16="http://schemas.microsoft.com/office/drawing/2014/main" id="{8E078321-44D3-96F7-33F2-F39A0D7A9D1D}"/>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0D43DC9D-CA59-5E1E-B8BD-39B7C7D0262C}"/>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6FEB56C3-6768-04CF-D8C7-8D4E3AE4E0EB}"/>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91586669-A5E4-9675-3B7F-BB013BA3A545}"/>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3431029D-A3DF-48A4-7FDD-E12813065554}"/>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92D19C85-381F-D4F7-39DA-CD7B21DDAAFE}"/>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7242CBD8-2DF2-D0AE-2FD8-91994EF4D78E}"/>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E0732A9A-E348-8D48-10CD-C2A6EC9968AB}"/>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ACA28E5B-BAA3-105E-2FE2-E01CEAF43DA9}"/>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8027708A-BA34-F58B-6328-A920E64A03FF}"/>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BF695C96-4E6B-B78C-644E-E6D732BF385A}"/>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787C23E4-AAB5-84AF-0594-3E64FA26C49C}"/>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FEAE9C61-CD34-8388-580C-F2F549594E3E}"/>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38D808FB-3FB4-23BC-F1D1-74DEF5B700AA}"/>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BD25C255-9AE8-4D1E-A756-2A3E6C0B6437}"/>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BEB74DA4-B774-B4FD-F3F8-EC79566BB0CA}"/>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929850B1-E433-C4FB-A7F8-E08EBA6E501F}"/>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EA21A797-FCC2-AFA2-F01F-094506715FE1}"/>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5D679E21-48C7-D119-864C-0AAE938101EF}"/>
              </a:ext>
            </a:extLst>
          </p:cNvPr>
          <p:cNvSpPr txBox="1"/>
          <p:nvPr/>
        </p:nvSpPr>
        <p:spPr>
          <a:xfrm>
            <a:off x="1647675" y="808813"/>
            <a:ext cx="4991250" cy="4666790"/>
          </a:xfrm>
          <a:prstGeom prst="rect">
            <a:avLst/>
          </a:prstGeom>
          <a:noFill/>
        </p:spPr>
        <p:txBody>
          <a:bodyPr wrap="square">
            <a:spAutoFit/>
          </a:bodyPr>
          <a:lstStyle/>
          <a:p>
            <a:pPr indent="266700" algn="l">
              <a:lnSpc>
                <a:spcPts val="3600"/>
              </a:lnSpc>
            </a:pPr>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死点位置</a:t>
            </a:r>
          </a:p>
          <a:p>
            <a:pPr indent="266700" algn="l">
              <a:lnSpc>
                <a:spcPts val="36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在图</a:t>
            </a:r>
            <a:r>
              <a:rPr lang="en-US" altLang="zh-CN" sz="2400" kern="100" dirty="0">
                <a:effectLst/>
                <a:latin typeface="微软雅黑" panose="020B0503020204020204" pitchFamily="34" charset="-122"/>
                <a:ea typeface="微软雅黑" panose="020B0503020204020204" pitchFamily="34" charset="-122"/>
              </a:rPr>
              <a:t>4-40</a:t>
            </a:r>
            <a:r>
              <a:rPr lang="zh-CN" altLang="zh-CN" sz="2400" kern="100" dirty="0">
                <a:effectLst/>
                <a:latin typeface="微软雅黑" panose="020B0503020204020204" pitchFamily="34" charset="-122"/>
                <a:ea typeface="微软雅黑" panose="020B0503020204020204" pitchFamily="34" charset="-122"/>
              </a:rPr>
              <a:t>所示的曲柄摇杆机构中，若摇杆为主动件，当摇杆处于两极限位置时，从动曲柄与连杆共线，主动摇杆通过连杆传给从动曲柄的作用力通过曲柄的转动中心，</a:t>
            </a: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此时曲柄的压力角α</a:t>
            </a:r>
            <a:r>
              <a:rPr lang="en-US" altLang="zh-CN" sz="2400" kern="100" dirty="0">
                <a:effectLst/>
                <a:latin typeface="微软雅黑" panose="020B0503020204020204" pitchFamily="34" charset="-122"/>
                <a:ea typeface="微软雅黑" panose="020B0503020204020204" pitchFamily="34" charset="-122"/>
              </a:rPr>
              <a:t>=90</a:t>
            </a:r>
            <a:r>
              <a:rPr lang="zh-CN" altLang="zh-CN" sz="2400" kern="100" dirty="0">
                <a:effectLst/>
                <a:latin typeface="微软雅黑" panose="020B0503020204020204" pitchFamily="34" charset="-122"/>
                <a:ea typeface="微软雅黑" panose="020B0503020204020204" pitchFamily="34" charset="-122"/>
              </a:rPr>
              <a:t>°，传动角γ</a:t>
            </a:r>
            <a:r>
              <a:rPr lang="en-US" altLang="zh-CN" sz="2400" kern="100" dirty="0">
                <a:effectLst/>
                <a:latin typeface="微软雅黑" panose="020B0503020204020204" pitchFamily="34" charset="-122"/>
                <a:ea typeface="微软雅黑" panose="020B0503020204020204" pitchFamily="34" charset="-122"/>
              </a:rPr>
              <a:t>=0</a:t>
            </a:r>
            <a:r>
              <a:rPr lang="zh-CN" altLang="zh-CN" sz="2400" kern="100" dirty="0">
                <a:effectLst/>
                <a:latin typeface="微软雅黑" panose="020B0503020204020204" pitchFamily="34" charset="-122"/>
                <a:ea typeface="微软雅黑" panose="020B0503020204020204" pitchFamily="34" charset="-122"/>
              </a:rPr>
              <a:t>°，因此无法推动曲柄转动，机构的这个位置称为死点位置。死点就是机构从动件无法运动的现象。</a:t>
            </a:r>
          </a:p>
        </p:txBody>
      </p:sp>
      <p:pic>
        <p:nvPicPr>
          <p:cNvPr id="24" name="图片 23">
            <a:extLst>
              <a:ext uri="{FF2B5EF4-FFF2-40B4-BE49-F238E27FC236}">
                <a16:creationId xmlns:a16="http://schemas.microsoft.com/office/drawing/2014/main" id="{A9F7B859-ADE9-9D44-72DC-DD75E2C94C19}"/>
              </a:ext>
            </a:extLst>
          </p:cNvPr>
          <p:cNvPicPr>
            <a:picLocks noChangeAspect="1"/>
          </p:cNvPicPr>
          <p:nvPr/>
        </p:nvPicPr>
        <p:blipFill>
          <a:blip r:embed="rId19"/>
          <a:stretch>
            <a:fillRect/>
          </a:stretch>
        </p:blipFill>
        <p:spPr>
          <a:xfrm>
            <a:off x="6866046" y="1895432"/>
            <a:ext cx="3763098" cy="3597687"/>
          </a:xfrm>
          <a:prstGeom prst="rect">
            <a:avLst/>
          </a:prstGeom>
        </p:spPr>
      </p:pic>
    </p:spTree>
    <p:extLst>
      <p:ext uri="{BB962C8B-B14F-4D97-AF65-F5344CB8AC3E}">
        <p14:creationId xmlns:p14="http://schemas.microsoft.com/office/powerpoint/2010/main" val="3012637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AA3C765-92A5-F394-D7F2-D89397609B70}"/>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97A241EF-6C13-587D-D484-8F4BF1F95B95}"/>
              </a:ext>
            </a:extLst>
          </p:cNvPr>
          <p:cNvSpPr>
            <a:spLocks noGrp="1"/>
          </p:cNvSpPr>
          <p:nvPr>
            <p:ph type="sldNum" sz="quarter" idx="12"/>
          </p:nvPr>
        </p:nvSpPr>
        <p:spPr/>
        <p:txBody>
          <a:bodyPr/>
          <a:lstStyle/>
          <a:p>
            <a:fld id="{49AE70B2-8BF9-45C0-BB95-33D1B9D3A854}" type="slidenum">
              <a:rPr lang="zh-CN" altLang="en-US" smtClean="0"/>
              <a:t>43</a:t>
            </a:fld>
            <a:endParaRPr lang="zh-CN" altLang="en-US"/>
          </a:p>
        </p:txBody>
      </p:sp>
      <p:pic>
        <p:nvPicPr>
          <p:cNvPr id="4" name="图片 3">
            <a:extLst>
              <a:ext uri="{FF2B5EF4-FFF2-40B4-BE49-F238E27FC236}">
                <a16:creationId xmlns:a16="http://schemas.microsoft.com/office/drawing/2014/main" id="{58B5A60D-DF4D-27D1-C62A-1B42E9EDD453}"/>
              </a:ext>
            </a:extLst>
          </p:cNvPr>
          <p:cNvPicPr>
            <a:picLocks noChangeAspect="1"/>
          </p:cNvPicPr>
          <p:nvPr/>
        </p:nvPicPr>
        <p:blipFill>
          <a:blip r:embed="rId17"/>
          <a:stretch>
            <a:fillRect/>
          </a:stretch>
        </p:blipFill>
        <p:spPr>
          <a:xfrm>
            <a:off x="2316348" y="3070898"/>
            <a:ext cx="7911252" cy="3681692"/>
          </a:xfrm>
          <a:prstGeom prst="rect">
            <a:avLst/>
          </a:prstGeom>
        </p:spPr>
      </p:pic>
      <p:sp>
        <p:nvSpPr>
          <p:cNvPr id="5" name="矩形 4">
            <a:extLst>
              <a:ext uri="{FF2B5EF4-FFF2-40B4-BE49-F238E27FC236}">
                <a16:creationId xmlns:a16="http://schemas.microsoft.com/office/drawing/2014/main" id="{6EDA8D8E-6003-04B0-73F9-DD130C192694}"/>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직사각형 45">
            <a:extLst>
              <a:ext uri="{FF2B5EF4-FFF2-40B4-BE49-F238E27FC236}">
                <a16:creationId xmlns:a16="http://schemas.microsoft.com/office/drawing/2014/main" id="{C1D1F4B3-4889-E6C8-FE59-E29B0B939A69}"/>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7" name="文本框 6">
            <a:extLst>
              <a:ext uri="{FF2B5EF4-FFF2-40B4-BE49-F238E27FC236}">
                <a16:creationId xmlns:a16="http://schemas.microsoft.com/office/drawing/2014/main" id="{AD4D0B84-F086-0AE4-B515-8F67C6171633}"/>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8" name="组合 7">
            <a:extLst>
              <a:ext uri="{FF2B5EF4-FFF2-40B4-BE49-F238E27FC236}">
                <a16:creationId xmlns:a16="http://schemas.microsoft.com/office/drawing/2014/main" id="{166DE282-CE56-D2C7-05E8-1AE311F97B7B}"/>
              </a:ext>
            </a:extLst>
          </p:cNvPr>
          <p:cNvGrpSpPr/>
          <p:nvPr/>
        </p:nvGrpSpPr>
        <p:grpSpPr>
          <a:xfrm>
            <a:off x="8694421" y="160383"/>
            <a:ext cx="498667" cy="608282"/>
            <a:chOff x="9473648" y="1406690"/>
            <a:chExt cx="1107403" cy="1222002"/>
          </a:xfrm>
        </p:grpSpPr>
        <p:pic>
          <p:nvPicPr>
            <p:cNvPr id="9" name="图片 8">
              <a:extLst>
                <a:ext uri="{FF2B5EF4-FFF2-40B4-BE49-F238E27FC236}">
                  <a16:creationId xmlns:a16="http://schemas.microsoft.com/office/drawing/2014/main" id="{56DD9485-CE15-E504-5745-2EAF273E9A98}"/>
                </a:ext>
              </a:extLst>
            </p:cNvPr>
            <p:cNvPicPr>
              <a:picLocks noChangeAspect="1"/>
            </p:cNvPicPr>
            <p:nvPr>
              <p:custDataLst>
                <p:tags r:id="rId14"/>
              </p:custDataLst>
            </p:nvPr>
          </p:nvPicPr>
          <p:blipFill>
            <a:blip r:embed="rId18"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0" name="图片 9">
              <a:extLst>
                <a:ext uri="{FF2B5EF4-FFF2-40B4-BE49-F238E27FC236}">
                  <a16:creationId xmlns:a16="http://schemas.microsoft.com/office/drawing/2014/main" id="{D6AC2C8E-B9CA-3078-635D-6A5A41C25023}"/>
                </a:ext>
              </a:extLst>
            </p:cNvPr>
            <p:cNvPicPr>
              <a:picLocks noChangeAspect="1"/>
            </p:cNvPicPr>
            <p:nvPr>
              <p:custDataLst>
                <p:tags r:id="rId15"/>
              </p:custDataLst>
            </p:nvPr>
          </p:nvPicPr>
          <p:blipFill>
            <a:blip r:embed="rId19"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1" name="组合 10">
            <a:extLst>
              <a:ext uri="{FF2B5EF4-FFF2-40B4-BE49-F238E27FC236}">
                <a16:creationId xmlns:a16="http://schemas.microsoft.com/office/drawing/2014/main" id="{2172E8C5-9ABB-4234-0F56-1F5588F0A588}"/>
              </a:ext>
            </a:extLst>
          </p:cNvPr>
          <p:cNvGrpSpPr/>
          <p:nvPr/>
        </p:nvGrpSpPr>
        <p:grpSpPr>
          <a:xfrm>
            <a:off x="9370244" y="122035"/>
            <a:ext cx="2821756" cy="504000"/>
            <a:chOff x="0" y="4216400"/>
            <a:chExt cx="3290629" cy="866458"/>
          </a:xfrm>
          <a:solidFill>
            <a:srgbClr val="4679A7"/>
          </a:solidFill>
        </p:grpSpPr>
        <p:sp>
          <p:nvSpPr>
            <p:cNvPr id="12" name="íṩ1íde">
              <a:extLst>
                <a:ext uri="{FF2B5EF4-FFF2-40B4-BE49-F238E27FC236}">
                  <a16:creationId xmlns:a16="http://schemas.microsoft.com/office/drawing/2014/main" id="{8E974821-A908-74CE-35EF-F5F97C831A20}"/>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3" name="MH_SubTitle_1">
              <a:extLst>
                <a:ext uri="{FF2B5EF4-FFF2-40B4-BE49-F238E27FC236}">
                  <a16:creationId xmlns:a16="http://schemas.microsoft.com/office/drawing/2014/main" id="{C99A56FC-277A-0C39-B00F-56F332372966}"/>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4" name="矩形 13">
            <a:extLst>
              <a:ext uri="{FF2B5EF4-FFF2-40B4-BE49-F238E27FC236}">
                <a16:creationId xmlns:a16="http://schemas.microsoft.com/office/drawing/2014/main" id="{99BDE66F-2AA1-47BE-7BD9-9CB535B60414}"/>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5" name="组合 14">
            <a:extLst>
              <a:ext uri="{FF2B5EF4-FFF2-40B4-BE49-F238E27FC236}">
                <a16:creationId xmlns:a16="http://schemas.microsoft.com/office/drawing/2014/main" id="{00D9343D-B255-E78F-62A0-13837CDEAB52}"/>
              </a:ext>
            </a:extLst>
          </p:cNvPr>
          <p:cNvGrpSpPr/>
          <p:nvPr/>
        </p:nvGrpSpPr>
        <p:grpSpPr>
          <a:xfrm>
            <a:off x="0" y="0"/>
            <a:ext cx="1376624" cy="1371254"/>
            <a:chOff x="0" y="0"/>
            <a:chExt cx="1376624" cy="1371254"/>
          </a:xfrm>
        </p:grpSpPr>
        <p:sp>
          <p:nvSpPr>
            <p:cNvPr id="16" name="Freeform 113">
              <a:extLst>
                <a:ext uri="{FF2B5EF4-FFF2-40B4-BE49-F238E27FC236}">
                  <a16:creationId xmlns:a16="http://schemas.microsoft.com/office/drawing/2014/main" id="{C62E87BF-4EF7-F229-E0DA-1D586A37C260}"/>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4">
              <a:extLst>
                <a:ext uri="{FF2B5EF4-FFF2-40B4-BE49-F238E27FC236}">
                  <a16:creationId xmlns:a16="http://schemas.microsoft.com/office/drawing/2014/main" id="{58D32BB3-AFA6-CAC0-97BA-DC5A3BEF485D}"/>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5">
              <a:extLst>
                <a:ext uri="{FF2B5EF4-FFF2-40B4-BE49-F238E27FC236}">
                  <a16:creationId xmlns:a16="http://schemas.microsoft.com/office/drawing/2014/main" id="{EE45BAD0-CF0F-BA7F-BC4B-4E9C2804A84C}"/>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9" name="Freeform 117">
              <a:extLst>
                <a:ext uri="{FF2B5EF4-FFF2-40B4-BE49-F238E27FC236}">
                  <a16:creationId xmlns:a16="http://schemas.microsoft.com/office/drawing/2014/main" id="{F84BF524-76F8-B8D6-EF1E-B365254472DE}"/>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0" name="Freeform 120">
              <a:extLst>
                <a:ext uri="{FF2B5EF4-FFF2-40B4-BE49-F238E27FC236}">
                  <a16:creationId xmlns:a16="http://schemas.microsoft.com/office/drawing/2014/main" id="{8C1E6601-0B2D-5255-FDB2-2D131CC6116E}"/>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1" name="Freeform 118">
              <a:extLst>
                <a:ext uri="{FF2B5EF4-FFF2-40B4-BE49-F238E27FC236}">
                  <a16:creationId xmlns:a16="http://schemas.microsoft.com/office/drawing/2014/main" id="{F44CF283-105C-88B2-C4FE-6497B74BCC62}"/>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2" name="Freeform 118">
              <a:extLst>
                <a:ext uri="{FF2B5EF4-FFF2-40B4-BE49-F238E27FC236}">
                  <a16:creationId xmlns:a16="http://schemas.microsoft.com/office/drawing/2014/main" id="{249ACE07-2654-29C5-E58D-838F80AB27C7}"/>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4" name="文本框 23">
            <a:extLst>
              <a:ext uri="{FF2B5EF4-FFF2-40B4-BE49-F238E27FC236}">
                <a16:creationId xmlns:a16="http://schemas.microsoft.com/office/drawing/2014/main" id="{9AC760B0-6B71-1A21-3322-85D51AEFC881}"/>
              </a:ext>
            </a:extLst>
          </p:cNvPr>
          <p:cNvSpPr txBox="1"/>
          <p:nvPr/>
        </p:nvSpPr>
        <p:spPr>
          <a:xfrm>
            <a:off x="1473740" y="864589"/>
            <a:ext cx="9270576" cy="1689052"/>
          </a:xfrm>
          <a:prstGeom prst="rect">
            <a:avLst/>
          </a:prstGeom>
          <a:noFill/>
        </p:spPr>
        <p:txBody>
          <a:bodyPr wrap="square">
            <a:spAutoFit/>
          </a:bodyPr>
          <a:lstStyle/>
          <a:p>
            <a:pPr>
              <a:lnSpc>
                <a:spcPct val="150000"/>
              </a:lnSpc>
            </a:pP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平面四杆机构是否存在死点位置，取决于从动件是否与连杆共线且哪个构件作为主动件。对于曲柄摇杆机构</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和曲柄滑块机构，只有当曲柄为从动件且从动件连杆共线时才具有死点位置。</a:t>
            </a:r>
            <a:endPar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4270322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par>
                                <p:cTn id="12" presetID="22" presetClass="entr" presetSubtype="8" fill="hold" nodeType="withEffect">
                                  <p:stCondLst>
                                    <p:cond delay="25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250"/>
                                        <p:tgtEl>
                                          <p:spTgt spid="8"/>
                                        </p:tgtEl>
                                      </p:cBhvr>
                                    </p:animEffect>
                                  </p:childTnLst>
                                </p:cTn>
                              </p:par>
                              <p:par>
                                <p:cTn id="15" presetID="22" presetClass="entr" presetSubtype="8"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par>
                                <p:cTn id="18" presetID="22" presetClass="entr" presetSubtype="8"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par>
                                <p:cTn id="26" presetID="10" presetClass="entr" presetSubtype="0"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p:bldP spid="2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6557263-D3EC-B659-286B-D1F211C9B060}"/>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045011ED-3973-ACE6-3C1F-310096C6CF9F}"/>
              </a:ext>
            </a:extLst>
          </p:cNvPr>
          <p:cNvSpPr>
            <a:spLocks noGrp="1"/>
          </p:cNvSpPr>
          <p:nvPr>
            <p:ph type="sldNum" sz="quarter" idx="12"/>
          </p:nvPr>
        </p:nvSpPr>
        <p:spPr/>
        <p:txBody>
          <a:bodyPr/>
          <a:lstStyle/>
          <a:p>
            <a:fld id="{49AE70B2-8BF9-45C0-BB95-33D1B9D3A854}" type="slidenum">
              <a:rPr lang="zh-CN" altLang="en-US" smtClean="0"/>
              <a:t>44</a:t>
            </a:fld>
            <a:endParaRPr lang="zh-CN" altLang="en-US"/>
          </a:p>
        </p:txBody>
      </p:sp>
      <p:sp>
        <p:nvSpPr>
          <p:cNvPr id="4" name="矩形 3">
            <a:extLst>
              <a:ext uri="{FF2B5EF4-FFF2-40B4-BE49-F238E27FC236}">
                <a16:creationId xmlns:a16="http://schemas.microsoft.com/office/drawing/2014/main" id="{77DB717B-6A3F-675E-2A8F-EF2582D64DFB}"/>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80F929E6-67FB-D819-EC8C-0A348BF3C0C9}"/>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BDA86DB9-381C-EDDD-2833-46FDA37CEC8C}"/>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38B91C81-0193-7C83-06A7-D1725AAE97D0}"/>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DDDC631E-30E7-5E87-C53F-660D4FFCA1F2}"/>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CC2F58B3-7E51-C770-46D7-A8FF651214D5}"/>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53A791D1-CA4B-5362-C3CD-0CE0809F5C62}"/>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AB7694A1-A14B-C411-E6EF-6B5638D95571}"/>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9754EF61-9FEC-E44A-5AE3-A3A1DAAD055A}"/>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9A944286-84DC-C7E7-34CD-EF6CAC91C028}"/>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0447BAEB-4177-1680-0BE7-B92D5F744CC8}"/>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7C8F12B9-0D52-2B52-E60D-998189DFBB45}"/>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83A8E272-B5A5-5FCF-42A8-8AFFCBA813B9}"/>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75C0D996-A9A9-9E22-2C5E-AD44F9701543}"/>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1533E87D-D0CB-77C6-9497-8F34894B37FE}"/>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C72AD00E-BC9D-06D2-3EFD-B2B3ECA2C94A}"/>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2BDF2033-F494-549E-AB2E-1F1D4FE821F7}"/>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50ADEFD2-83A9-03F6-DD71-349189E9043E}"/>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E8FE4B0A-39DD-3F8D-5620-C14E2C92896F}"/>
              </a:ext>
            </a:extLst>
          </p:cNvPr>
          <p:cNvSpPr txBox="1"/>
          <p:nvPr/>
        </p:nvSpPr>
        <p:spPr>
          <a:xfrm>
            <a:off x="1662112" y="785848"/>
            <a:ext cx="8867775" cy="830997"/>
          </a:xfrm>
          <a:prstGeom prst="rect">
            <a:avLst/>
          </a:prstGeom>
          <a:noFill/>
        </p:spPr>
        <p:txBody>
          <a:bodyPr wrap="square">
            <a:spAutoFit/>
          </a:bodyPr>
          <a:lstStyle/>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在工程上，有时也需利用机构的死点位置来进行工作。例如，飞机的起落架、折叠式家具和夹具等机构，如图</a:t>
            </a:r>
            <a:r>
              <a:rPr lang="en-US" altLang="zh-CN" sz="2400" kern="100" dirty="0">
                <a:effectLst/>
                <a:latin typeface="微软雅黑" panose="020B0503020204020204" pitchFamily="34" charset="-122"/>
                <a:ea typeface="微软雅黑" panose="020B0503020204020204" pitchFamily="34" charset="-122"/>
              </a:rPr>
              <a:t>4-42</a:t>
            </a:r>
            <a:r>
              <a:rPr lang="zh-CN" altLang="zh-CN" sz="2400" kern="100" dirty="0">
                <a:effectLst/>
                <a:latin typeface="微软雅黑" panose="020B0503020204020204" pitchFamily="34" charset="-122"/>
                <a:ea typeface="微软雅黑" panose="020B0503020204020204" pitchFamily="34" charset="-122"/>
              </a:rPr>
              <a:t>和</a:t>
            </a:r>
            <a:r>
              <a:rPr lang="en-US" altLang="zh-CN" sz="2400" kern="100" dirty="0">
                <a:effectLst/>
                <a:latin typeface="微软雅黑" panose="020B0503020204020204" pitchFamily="34" charset="-122"/>
                <a:ea typeface="微软雅黑" panose="020B0503020204020204" pitchFamily="34" charset="-122"/>
              </a:rPr>
              <a:t>4-43</a:t>
            </a:r>
            <a:r>
              <a:rPr lang="zh-CN" altLang="zh-CN" sz="2400" kern="100" dirty="0">
                <a:effectLst/>
                <a:latin typeface="微软雅黑" panose="020B0503020204020204" pitchFamily="34" charset="-122"/>
                <a:ea typeface="微软雅黑" panose="020B0503020204020204" pitchFamily="34" charset="-122"/>
              </a:rPr>
              <a:t>所示。</a:t>
            </a:r>
          </a:p>
        </p:txBody>
      </p:sp>
      <p:pic>
        <p:nvPicPr>
          <p:cNvPr id="24" name="图片 23">
            <a:extLst>
              <a:ext uri="{FF2B5EF4-FFF2-40B4-BE49-F238E27FC236}">
                <a16:creationId xmlns:a16="http://schemas.microsoft.com/office/drawing/2014/main" id="{8562FCF7-FB45-CE76-1ADA-38C232872148}"/>
              </a:ext>
            </a:extLst>
          </p:cNvPr>
          <p:cNvPicPr>
            <a:picLocks noChangeAspect="1"/>
          </p:cNvPicPr>
          <p:nvPr/>
        </p:nvPicPr>
        <p:blipFill>
          <a:blip r:embed="rId19"/>
          <a:stretch>
            <a:fillRect/>
          </a:stretch>
        </p:blipFill>
        <p:spPr>
          <a:xfrm>
            <a:off x="1297440" y="2569811"/>
            <a:ext cx="4029120" cy="3292613"/>
          </a:xfrm>
          <a:prstGeom prst="rect">
            <a:avLst/>
          </a:prstGeom>
        </p:spPr>
      </p:pic>
      <p:pic>
        <p:nvPicPr>
          <p:cNvPr id="25" name="图片 24">
            <a:extLst>
              <a:ext uri="{FF2B5EF4-FFF2-40B4-BE49-F238E27FC236}">
                <a16:creationId xmlns:a16="http://schemas.microsoft.com/office/drawing/2014/main" id="{52EFFE3A-0363-7F69-1660-04407322C971}"/>
              </a:ext>
            </a:extLst>
          </p:cNvPr>
          <p:cNvPicPr>
            <a:picLocks noChangeAspect="1"/>
          </p:cNvPicPr>
          <p:nvPr/>
        </p:nvPicPr>
        <p:blipFill>
          <a:blip r:embed="rId20"/>
          <a:stretch>
            <a:fillRect/>
          </a:stretch>
        </p:blipFill>
        <p:spPr>
          <a:xfrm>
            <a:off x="7113253" y="1932309"/>
            <a:ext cx="3162335" cy="4382091"/>
          </a:xfrm>
          <a:prstGeom prst="rect">
            <a:avLst/>
          </a:prstGeom>
        </p:spPr>
      </p:pic>
    </p:spTree>
    <p:extLst>
      <p:ext uri="{BB962C8B-B14F-4D97-AF65-F5344CB8AC3E}">
        <p14:creationId xmlns:p14="http://schemas.microsoft.com/office/powerpoint/2010/main" val="2035065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00"/>
                                        <p:tgtEl>
                                          <p:spTgt spid="23"/>
                                        </p:tgtEl>
                                      </p:cBhvr>
                                    </p:animEffect>
                                  </p:childTnLst>
                                </p:cTn>
                              </p:par>
                              <p:par>
                                <p:cTn id="26" presetID="22" presetClass="entr" presetSubtype="4"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down)">
                                      <p:cBhvr>
                                        <p:cTn id="28" dur="500"/>
                                        <p:tgtEl>
                                          <p:spTgt spid="24"/>
                                        </p:tgtEl>
                                      </p:cBhvr>
                                    </p:animEffect>
                                  </p:childTnLst>
                                </p:cTn>
                              </p:par>
                              <p:par>
                                <p:cTn id="29" presetID="22" presetClass="entr" presetSubtype="4"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3AF9D2D-3843-6F91-5F47-1EF542ED1E05}"/>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96A2DE87-C0BC-E1A6-6254-5589199B87C4}"/>
              </a:ext>
            </a:extLst>
          </p:cNvPr>
          <p:cNvSpPr>
            <a:spLocks noGrp="1"/>
          </p:cNvSpPr>
          <p:nvPr>
            <p:ph type="sldNum" sz="quarter" idx="12"/>
          </p:nvPr>
        </p:nvSpPr>
        <p:spPr/>
        <p:txBody>
          <a:bodyPr/>
          <a:lstStyle/>
          <a:p>
            <a:fld id="{49AE70B2-8BF9-45C0-BB95-33D1B9D3A854}" type="slidenum">
              <a:rPr lang="zh-CN" altLang="en-US" smtClean="0"/>
              <a:t>45</a:t>
            </a:fld>
            <a:endParaRPr lang="zh-CN" altLang="en-US"/>
          </a:p>
        </p:txBody>
      </p:sp>
      <p:sp>
        <p:nvSpPr>
          <p:cNvPr id="4" name="矩形 3">
            <a:extLst>
              <a:ext uri="{FF2B5EF4-FFF2-40B4-BE49-F238E27FC236}">
                <a16:creationId xmlns:a16="http://schemas.microsoft.com/office/drawing/2014/main" id="{A675A33B-D7F4-6416-AFC6-9F36D6747077}"/>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1C9D51D7-E1CF-7199-DC1B-FC832C4742AE}"/>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450B941A-D3D9-AE0C-A2B0-4936E1BA6DC9}"/>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4A401D82-DB9A-42EA-9DD5-10C557B1CA75}"/>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64548573-5FA4-AFC8-F6A3-ECE7AFD1CDC9}"/>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5CE6E6C7-53D0-0A2F-0A68-8F58DB47D060}"/>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DB857A27-B15A-64CC-5E11-45E42DB4488E}"/>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E3C313AE-F72F-BC5F-02DD-E266E436C1BA}"/>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1065CE12-5174-B7C7-1B85-2D463DF1785B}"/>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B3A1C82F-ACB2-0327-E2E9-F008E7F0090B}"/>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4210341F-88E5-B1BA-852A-5CB38FE25125}"/>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E8BAEE4C-A894-5E9D-2D95-1583786AB4F3}"/>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399C5D11-4B87-96E0-A3DA-FB96D3BFDD22}"/>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3CE2F0DF-143C-D23C-1D74-6E142E9F6AFE}"/>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DF495FDC-D2DF-546C-B3BC-BF6A03A75717}"/>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B6F05916-B7E4-BA2F-A629-3FFE2D8952C5}"/>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32307C8F-68FD-5E7B-D9B7-A5652458577C}"/>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3565498D-AA52-3938-E550-CC17C2300DBE}"/>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B9CF7FF6-8DFD-64CD-BB64-71303EC6DCFD}"/>
              </a:ext>
            </a:extLst>
          </p:cNvPr>
          <p:cNvSpPr txBox="1"/>
          <p:nvPr/>
        </p:nvSpPr>
        <p:spPr>
          <a:xfrm>
            <a:off x="1540920" y="702295"/>
            <a:ext cx="9947067" cy="1938992"/>
          </a:xfrm>
          <a:prstGeom prst="rect">
            <a:avLst/>
          </a:prstGeom>
          <a:noFill/>
        </p:spPr>
        <p:txBody>
          <a:bodyPr wrap="square">
            <a:spAutoFit/>
          </a:bodyPr>
          <a:lstStyle/>
          <a:p>
            <a:pPr indent="266700" algn="l"/>
            <a:r>
              <a:rPr lang="zh-CN" altLang="zh-CN" sz="2400" kern="100" dirty="0">
                <a:effectLst/>
                <a:latin typeface="微软雅黑" panose="020B0503020204020204" pitchFamily="34" charset="-122"/>
                <a:ea typeface="微软雅黑" panose="020B0503020204020204" pitchFamily="34" charset="-122"/>
              </a:rPr>
              <a:t>二、凸轮机构</a:t>
            </a:r>
          </a:p>
          <a:p>
            <a:pPr indent="266700" algn="l"/>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凸轮机构的应用和类型</a:t>
            </a:r>
          </a:p>
          <a:p>
            <a:pPr indent="266700" algn="l"/>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）凸轮机构的特点和应用</a:t>
            </a:r>
          </a:p>
          <a:p>
            <a:pPr indent="266700" algn="l"/>
            <a:r>
              <a:rPr lang="zh-CN" altLang="zh-CN" sz="2400" kern="100" dirty="0">
                <a:effectLst/>
                <a:latin typeface="微软雅黑" panose="020B0503020204020204" pitchFamily="34" charset="-122"/>
                <a:ea typeface="微软雅黑" panose="020B0503020204020204" pitchFamily="34" charset="-122"/>
              </a:rPr>
              <a:t>凸轮机构是一种转换运动形式的机构，它可以将主动件连续的转动转变为从动件连续的或间歇的往复移动或摆动。</a:t>
            </a:r>
          </a:p>
        </p:txBody>
      </p:sp>
      <p:pic>
        <p:nvPicPr>
          <p:cNvPr id="24" name="图片 23">
            <a:extLst>
              <a:ext uri="{FF2B5EF4-FFF2-40B4-BE49-F238E27FC236}">
                <a16:creationId xmlns:a16="http://schemas.microsoft.com/office/drawing/2014/main" id="{A4485DBA-C28B-3C9F-83A9-5B64676D5DCD}"/>
              </a:ext>
            </a:extLst>
          </p:cNvPr>
          <p:cNvPicPr>
            <a:picLocks noChangeAspect="1"/>
          </p:cNvPicPr>
          <p:nvPr/>
        </p:nvPicPr>
        <p:blipFill rotWithShape="1">
          <a:blip r:embed="rId19"/>
          <a:srcRect b="12267"/>
          <a:stretch/>
        </p:blipFill>
        <p:spPr>
          <a:xfrm>
            <a:off x="2632301" y="2915168"/>
            <a:ext cx="6996704" cy="3560271"/>
          </a:xfrm>
          <a:prstGeom prst="rect">
            <a:avLst/>
          </a:prstGeom>
        </p:spPr>
      </p:pic>
    </p:spTree>
    <p:extLst>
      <p:ext uri="{BB962C8B-B14F-4D97-AF65-F5344CB8AC3E}">
        <p14:creationId xmlns:p14="http://schemas.microsoft.com/office/powerpoint/2010/main" val="3162259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9A371BE-C1DF-0994-60DB-42ADD738EDFC}"/>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FCDAC00D-E25C-82CD-7F18-EA6B8FA18E95}"/>
              </a:ext>
            </a:extLst>
          </p:cNvPr>
          <p:cNvSpPr>
            <a:spLocks noGrp="1"/>
          </p:cNvSpPr>
          <p:nvPr>
            <p:ph type="sldNum" sz="quarter" idx="12"/>
          </p:nvPr>
        </p:nvSpPr>
        <p:spPr/>
        <p:txBody>
          <a:bodyPr/>
          <a:lstStyle/>
          <a:p>
            <a:fld id="{49AE70B2-8BF9-45C0-BB95-33D1B9D3A854}" type="slidenum">
              <a:rPr lang="zh-CN" altLang="en-US" smtClean="0"/>
              <a:t>46</a:t>
            </a:fld>
            <a:endParaRPr lang="zh-CN" altLang="en-US"/>
          </a:p>
        </p:txBody>
      </p:sp>
      <p:sp>
        <p:nvSpPr>
          <p:cNvPr id="4" name="矩形 3">
            <a:extLst>
              <a:ext uri="{FF2B5EF4-FFF2-40B4-BE49-F238E27FC236}">
                <a16:creationId xmlns:a16="http://schemas.microsoft.com/office/drawing/2014/main" id="{6302E501-784F-7233-D3A7-B0A50FDDEE56}"/>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B0F38D9B-E6D6-A1D4-5713-92CB9003BAE3}"/>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4531D7BF-89F4-F61E-AD71-CCF4A4B0DA0F}"/>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74819601-0DAA-0F50-3060-231F53DA079D}"/>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648364B3-383D-005F-58AC-B3BFFBC25824}"/>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D4A976DB-43CE-37C1-9076-39BE062E5B2B}"/>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F46BD966-C36A-F5C3-1672-20911803444B}"/>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8F172899-30D5-C411-F4B8-1AB320575138}"/>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A9578F0B-D61B-35E9-1F48-E8CB45B8672A}"/>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85BDB165-586B-5B99-3BFB-B751CFA5275E}"/>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33D0A3D1-CC8C-E85D-265A-E820B1B762AE}"/>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762DA2F5-F55D-26EB-F4D4-FFC944E2D26A}"/>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29CD01C1-4EC7-9496-1B7D-AE548EB21C30}"/>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8C0BF143-A1AF-3B32-D5B1-846B8FE5AE1E}"/>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1284342C-CD9E-57ED-9885-AA94260E1804}"/>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090D184B-8E6E-D9A1-45D8-2C2BF3E161AC}"/>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93F174CF-2FEB-6ED1-3776-98483C15DDF0}"/>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EC7F41FC-838B-7B2F-8BD3-928EBE75ED4C}"/>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9" name="文本框 28">
            <a:extLst>
              <a:ext uri="{FF2B5EF4-FFF2-40B4-BE49-F238E27FC236}">
                <a16:creationId xmlns:a16="http://schemas.microsoft.com/office/drawing/2014/main" id="{EFFEBA5C-D390-DE58-BA62-FE26B1C02CEB}"/>
              </a:ext>
            </a:extLst>
          </p:cNvPr>
          <p:cNvSpPr txBox="1"/>
          <p:nvPr/>
        </p:nvSpPr>
        <p:spPr>
          <a:xfrm>
            <a:off x="2179287" y="1504861"/>
            <a:ext cx="4192938" cy="3905043"/>
          </a:xfrm>
          <a:prstGeom prst="rect">
            <a:avLst/>
          </a:prstGeom>
          <a:noFill/>
        </p:spPr>
        <p:txBody>
          <a:bodyPr wrap="square">
            <a:spAutoFit/>
          </a:bodyPr>
          <a:lstStyle/>
          <a:p>
            <a:pPr indent="266700" algn="l">
              <a:lnSpc>
                <a:spcPct val="150000"/>
              </a:lnSpc>
            </a:pPr>
            <a:r>
              <a:rPr lang="zh-CN" altLang="zh-CN" sz="2400" kern="100" dirty="0">
                <a:effectLst/>
                <a:latin typeface="微软雅黑" panose="020B0503020204020204" pitchFamily="34" charset="-122"/>
                <a:ea typeface="微软雅黑" panose="020B0503020204020204" pitchFamily="34" charset="-122"/>
              </a:rPr>
              <a:t>凸轮机构的特点是：</a:t>
            </a:r>
            <a:r>
              <a:rPr lang="zh-CN" altLang="zh-CN" sz="2400" kern="100" dirty="0">
                <a:solidFill>
                  <a:srgbClr val="FF0000"/>
                </a:solidFill>
                <a:effectLst/>
                <a:latin typeface="微软雅黑" panose="020B0503020204020204" pitchFamily="34" charset="-122"/>
                <a:ea typeface="微软雅黑" panose="020B0503020204020204" pitchFamily="34" charset="-122"/>
              </a:rPr>
              <a:t>结构简单、设计较方便，利用不同的凸轮廓线可以使从动件准确地实现各种预定的运动规律</a:t>
            </a:r>
            <a:r>
              <a:rPr lang="zh-CN" altLang="zh-CN" sz="2400" kern="100" dirty="0">
                <a:effectLst/>
                <a:latin typeface="微软雅黑" panose="020B0503020204020204" pitchFamily="34" charset="-122"/>
                <a:ea typeface="微软雅黑" panose="020B0503020204020204" pitchFamily="34" charset="-122"/>
              </a:rPr>
              <a:t>，故在机械自动化工程中应用广泛。但凸轮与从动件为高副接触，因此，接触应力大，易磨损。</a:t>
            </a:r>
          </a:p>
        </p:txBody>
      </p:sp>
      <p:pic>
        <p:nvPicPr>
          <p:cNvPr id="30" name="图片 29">
            <a:extLst>
              <a:ext uri="{FF2B5EF4-FFF2-40B4-BE49-F238E27FC236}">
                <a16:creationId xmlns:a16="http://schemas.microsoft.com/office/drawing/2014/main" id="{45AE6DD0-444D-C1EC-BB2E-B03A0F07169D}"/>
              </a:ext>
            </a:extLst>
          </p:cNvPr>
          <p:cNvPicPr>
            <a:picLocks noChangeAspect="1"/>
          </p:cNvPicPr>
          <p:nvPr/>
        </p:nvPicPr>
        <p:blipFill>
          <a:blip r:embed="rId19"/>
          <a:stretch>
            <a:fillRect/>
          </a:stretch>
        </p:blipFill>
        <p:spPr>
          <a:xfrm>
            <a:off x="6600784" y="1383766"/>
            <a:ext cx="3914753" cy="5282560"/>
          </a:xfrm>
          <a:prstGeom prst="rect">
            <a:avLst/>
          </a:prstGeom>
        </p:spPr>
      </p:pic>
    </p:spTree>
    <p:extLst>
      <p:ext uri="{BB962C8B-B14F-4D97-AF65-F5344CB8AC3E}">
        <p14:creationId xmlns:p14="http://schemas.microsoft.com/office/powerpoint/2010/main" val="1686999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10" presetClass="entr" presetSubtype="0" fill="hold"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BCAE4FD-835B-E293-854F-885002978B06}"/>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C988E2F7-8E83-A9CC-A18D-2DF5470AE8BD}"/>
              </a:ext>
            </a:extLst>
          </p:cNvPr>
          <p:cNvSpPr>
            <a:spLocks noGrp="1"/>
          </p:cNvSpPr>
          <p:nvPr>
            <p:ph type="sldNum" sz="quarter" idx="12"/>
          </p:nvPr>
        </p:nvSpPr>
        <p:spPr/>
        <p:txBody>
          <a:bodyPr/>
          <a:lstStyle/>
          <a:p>
            <a:fld id="{49AE70B2-8BF9-45C0-BB95-33D1B9D3A854}" type="slidenum">
              <a:rPr lang="zh-CN" altLang="en-US" smtClean="0"/>
              <a:t>47</a:t>
            </a:fld>
            <a:endParaRPr lang="zh-CN" altLang="en-US"/>
          </a:p>
        </p:txBody>
      </p:sp>
      <p:sp>
        <p:nvSpPr>
          <p:cNvPr id="4" name="矩形 3">
            <a:extLst>
              <a:ext uri="{FF2B5EF4-FFF2-40B4-BE49-F238E27FC236}">
                <a16:creationId xmlns:a16="http://schemas.microsoft.com/office/drawing/2014/main" id="{20808445-C1F2-687F-C540-169071DED91F}"/>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ED5D4010-4898-2706-B78E-CF59773F6056}"/>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5A6ED62A-C5E9-8AAF-21E1-15BFA31CEEBC}"/>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平面机构的知识储备</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32C72207-7E2A-3F00-5556-F8361011DAC5}"/>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6CE16117-8144-A053-46CB-066FDE06DA4D}"/>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3570F3D5-7B6F-EF34-A057-39BE182ADF55}"/>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8CB82183-C2C9-39CB-5413-988263A65449}"/>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BE72186D-D79E-5906-CC19-CAF02A828D07}"/>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9F8C32A3-690F-7EF7-02F0-C20FA5B1C6F2}"/>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0D59609A-FCE9-EDC6-9EE8-FF25EF9029E2}"/>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FD4423BD-8A0D-9F9A-DF29-D075A1D19507}"/>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80C83A92-6EE6-AEE9-6746-4C3974CED9AE}"/>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9706E0D8-6D5D-820B-70D9-02237219BA56}"/>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07A3BE90-1D3B-AC24-A4FE-E953257A839B}"/>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4EBDAFF6-DA00-687F-F1DD-DC358FC7C0ED}"/>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C3343FF6-61CE-914A-C5E0-E36BFB8B45ED}"/>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5B57F729-05D3-2EBB-004C-85C3FEDB2966}"/>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C9069827-34CD-3D71-992A-3E3C8C9AC114}"/>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A47DE717-B4A3-C0B5-5DD2-4DFE8210320D}"/>
              </a:ext>
            </a:extLst>
          </p:cNvPr>
          <p:cNvSpPr txBox="1"/>
          <p:nvPr/>
        </p:nvSpPr>
        <p:spPr>
          <a:xfrm>
            <a:off x="1184522" y="626035"/>
            <a:ext cx="10855077" cy="3046988"/>
          </a:xfrm>
          <a:prstGeom prst="rect">
            <a:avLst/>
          </a:prstGeom>
          <a:noFill/>
        </p:spPr>
        <p:txBody>
          <a:bodyPr wrap="square">
            <a:spAutoFit/>
          </a:bodyPr>
          <a:lstStyle/>
          <a:p>
            <a:pPr indent="266700" algn="l"/>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）凸轮机构的类型</a:t>
            </a:r>
          </a:p>
          <a:p>
            <a:pPr indent="266700" algn="l"/>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）按凸轮的形状和运动形式分类</a:t>
            </a:r>
          </a:p>
          <a:p>
            <a:pPr indent="266700" algn="l"/>
            <a:r>
              <a:rPr lang="zh-CN" altLang="zh-CN" sz="2400" kern="100" dirty="0">
                <a:effectLst/>
                <a:latin typeface="微软雅黑" panose="020B0503020204020204" pitchFamily="34" charset="-122"/>
                <a:ea typeface="微软雅黑" panose="020B0503020204020204" pitchFamily="34" charset="-122"/>
              </a:rPr>
              <a:t>①盘形回转凸轮。凸轮绕固定轴旋转，其向径（曲线上各点到回转中心的距离）在发生变化，是凸轮的基本型式，如图</a:t>
            </a:r>
            <a:r>
              <a:rPr lang="en-US" altLang="zh-CN" sz="2400" kern="100" dirty="0">
                <a:effectLst/>
                <a:latin typeface="微软雅黑" panose="020B0503020204020204" pitchFamily="34" charset="-122"/>
                <a:ea typeface="微软雅黑" panose="020B0503020204020204" pitchFamily="34" charset="-122"/>
              </a:rPr>
              <a:t>4-45</a:t>
            </a:r>
            <a:r>
              <a:rPr lang="zh-CN" altLang="zh-CN" sz="2400" kern="100" dirty="0">
                <a:effectLst/>
                <a:latin typeface="微软雅黑" panose="020B0503020204020204" pitchFamily="34" charset="-122"/>
                <a:ea typeface="微软雅黑" panose="020B0503020204020204" pitchFamily="34" charset="-122"/>
              </a:rPr>
              <a:t>的凸轮</a:t>
            </a:r>
            <a:r>
              <a:rPr lang="en-US" altLang="zh-CN" sz="2400" kern="100" dirty="0">
                <a:effectLst/>
                <a:latin typeface="微软雅黑" panose="020B0503020204020204" pitchFamily="34" charset="-122"/>
                <a:ea typeface="微软雅黑" panose="020B0503020204020204" pitchFamily="34" charset="-122"/>
              </a:rPr>
              <a:t>l</a:t>
            </a:r>
            <a:r>
              <a:rPr lang="zh-CN" altLang="zh-CN" sz="2400" kern="100" dirty="0">
                <a:effectLst/>
                <a:latin typeface="微软雅黑" panose="020B0503020204020204" pitchFamily="34" charset="-122"/>
                <a:ea typeface="微软雅黑" panose="020B0503020204020204" pitchFamily="34" charset="-122"/>
              </a:rPr>
              <a:t>。</a:t>
            </a:r>
          </a:p>
          <a:p>
            <a:pPr indent="266700" algn="l"/>
            <a:r>
              <a:rPr lang="zh-CN" altLang="zh-CN" sz="2400" kern="100" dirty="0">
                <a:effectLst/>
                <a:latin typeface="微软雅黑" panose="020B0503020204020204" pitchFamily="34" charset="-122"/>
                <a:ea typeface="微软雅黑" panose="020B0503020204020204" pitchFamily="34" charset="-122"/>
              </a:rPr>
              <a:t>②平行移动凸轮。这种凸轮外形通常呈平板状，如图</a:t>
            </a:r>
            <a:r>
              <a:rPr lang="en-US" altLang="zh-CN" sz="2400" kern="100" dirty="0">
                <a:effectLst/>
                <a:latin typeface="微软雅黑" panose="020B0503020204020204" pitchFamily="34" charset="-122"/>
                <a:ea typeface="微软雅黑" panose="020B0503020204020204" pitchFamily="34" charset="-122"/>
              </a:rPr>
              <a:t>4-46</a:t>
            </a:r>
            <a:r>
              <a:rPr lang="zh-CN" altLang="zh-CN" sz="2400" kern="100" dirty="0">
                <a:effectLst/>
                <a:latin typeface="微软雅黑" panose="020B0503020204020204" pitchFamily="34" charset="-122"/>
                <a:ea typeface="微软雅黑" panose="020B0503020204020204" pitchFamily="34" charset="-122"/>
              </a:rPr>
              <a:t>所示，可以看作回转中心位于无穷远处的盘形凸轮。它相对于机架作直线往复移动。</a:t>
            </a:r>
          </a:p>
          <a:p>
            <a:pPr indent="266700" algn="l"/>
            <a:r>
              <a:rPr lang="zh-CN" altLang="zh-CN" sz="2400" kern="100" dirty="0">
                <a:effectLst/>
                <a:latin typeface="微软雅黑" panose="020B0503020204020204" pitchFamily="34" charset="-122"/>
                <a:ea typeface="微软雅黑" panose="020B0503020204020204" pitchFamily="34" charset="-122"/>
              </a:rPr>
              <a:t>③圆柱回转凸轮。凸轮是一个具有曲线凹槽的圆柱形构件。它可以看成是将移动凸轮卷成圆柱体演化而成的，如图</a:t>
            </a:r>
            <a:r>
              <a:rPr lang="en-US" altLang="zh-CN" sz="2400" kern="100" dirty="0">
                <a:effectLst/>
                <a:latin typeface="微软雅黑" panose="020B0503020204020204" pitchFamily="34" charset="-122"/>
                <a:ea typeface="微软雅黑" panose="020B0503020204020204" pitchFamily="34" charset="-122"/>
              </a:rPr>
              <a:t>4-47</a:t>
            </a:r>
            <a:r>
              <a:rPr lang="zh-CN" altLang="zh-CN" sz="2400" kern="100" dirty="0">
                <a:effectLst/>
                <a:latin typeface="微软雅黑" panose="020B0503020204020204" pitchFamily="34" charset="-122"/>
                <a:ea typeface="微软雅黑" panose="020B0503020204020204" pitchFamily="34" charset="-122"/>
              </a:rPr>
              <a:t>所示的自动车床进刀机构中的凸轮</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a:t>
            </a:r>
          </a:p>
        </p:txBody>
      </p:sp>
      <p:pic>
        <p:nvPicPr>
          <p:cNvPr id="24" name="图片 23">
            <a:extLst>
              <a:ext uri="{FF2B5EF4-FFF2-40B4-BE49-F238E27FC236}">
                <a16:creationId xmlns:a16="http://schemas.microsoft.com/office/drawing/2014/main" id="{0C1A3242-F3EB-B32C-513F-63A823B587EB}"/>
              </a:ext>
            </a:extLst>
          </p:cNvPr>
          <p:cNvPicPr>
            <a:picLocks noChangeAspect="1"/>
          </p:cNvPicPr>
          <p:nvPr/>
        </p:nvPicPr>
        <p:blipFill>
          <a:blip r:embed="rId19"/>
          <a:stretch>
            <a:fillRect/>
          </a:stretch>
        </p:blipFill>
        <p:spPr>
          <a:xfrm>
            <a:off x="1540920" y="3529015"/>
            <a:ext cx="2467015" cy="3328985"/>
          </a:xfrm>
          <a:prstGeom prst="rect">
            <a:avLst/>
          </a:prstGeom>
        </p:spPr>
      </p:pic>
      <p:pic>
        <p:nvPicPr>
          <p:cNvPr id="25" name="图片 24">
            <a:extLst>
              <a:ext uri="{FF2B5EF4-FFF2-40B4-BE49-F238E27FC236}">
                <a16:creationId xmlns:a16="http://schemas.microsoft.com/office/drawing/2014/main" id="{2D20E943-1B0E-2F5B-1258-B7F982EB7091}"/>
              </a:ext>
            </a:extLst>
          </p:cNvPr>
          <p:cNvPicPr>
            <a:picLocks noChangeAspect="1"/>
          </p:cNvPicPr>
          <p:nvPr/>
        </p:nvPicPr>
        <p:blipFill>
          <a:blip r:embed="rId20"/>
          <a:stretch>
            <a:fillRect/>
          </a:stretch>
        </p:blipFill>
        <p:spPr>
          <a:xfrm>
            <a:off x="3936682" y="4210903"/>
            <a:ext cx="3116547" cy="2420297"/>
          </a:xfrm>
          <a:prstGeom prst="rect">
            <a:avLst/>
          </a:prstGeom>
        </p:spPr>
      </p:pic>
      <p:pic>
        <p:nvPicPr>
          <p:cNvPr id="26" name="图片 25">
            <a:extLst>
              <a:ext uri="{FF2B5EF4-FFF2-40B4-BE49-F238E27FC236}">
                <a16:creationId xmlns:a16="http://schemas.microsoft.com/office/drawing/2014/main" id="{032A479A-64F9-22C3-CDF8-678BF468423E}"/>
              </a:ext>
            </a:extLst>
          </p:cNvPr>
          <p:cNvPicPr>
            <a:picLocks noChangeAspect="1"/>
          </p:cNvPicPr>
          <p:nvPr/>
        </p:nvPicPr>
        <p:blipFill>
          <a:blip r:embed="rId21"/>
          <a:stretch>
            <a:fillRect/>
          </a:stretch>
        </p:blipFill>
        <p:spPr>
          <a:xfrm>
            <a:off x="7590973" y="4063336"/>
            <a:ext cx="3601297" cy="2634281"/>
          </a:xfrm>
          <a:prstGeom prst="rect">
            <a:avLst/>
          </a:prstGeom>
        </p:spPr>
      </p:pic>
    </p:spTree>
    <p:extLst>
      <p:ext uri="{BB962C8B-B14F-4D97-AF65-F5344CB8AC3E}">
        <p14:creationId xmlns:p14="http://schemas.microsoft.com/office/powerpoint/2010/main" val="1316156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par>
                                <p:cTn id="29" presetID="10" presetClass="entr" presetSubtype="0"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par>
                                <p:cTn id="32" presetID="10" presetClass="entr" presetSubtype="0"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58494A3-F4AE-98A8-6BE9-F10D91A140F2}"/>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E65DB9A5-E755-E13F-ABAF-D6D11C21EA45}"/>
              </a:ext>
            </a:extLst>
          </p:cNvPr>
          <p:cNvSpPr>
            <a:spLocks noGrp="1"/>
          </p:cNvSpPr>
          <p:nvPr>
            <p:ph type="sldNum" sz="quarter" idx="12"/>
          </p:nvPr>
        </p:nvSpPr>
        <p:spPr/>
        <p:txBody>
          <a:bodyPr/>
          <a:lstStyle/>
          <a:p>
            <a:fld id="{49AE70B2-8BF9-45C0-BB95-33D1B9D3A854}" type="slidenum">
              <a:rPr lang="zh-CN" altLang="en-US" smtClean="0"/>
              <a:t>48</a:t>
            </a:fld>
            <a:endParaRPr lang="zh-CN" altLang="en-US"/>
          </a:p>
        </p:txBody>
      </p:sp>
      <p:sp>
        <p:nvSpPr>
          <p:cNvPr id="4" name="矩形 3">
            <a:extLst>
              <a:ext uri="{FF2B5EF4-FFF2-40B4-BE49-F238E27FC236}">
                <a16:creationId xmlns:a16="http://schemas.microsoft.com/office/drawing/2014/main" id="{63894710-D757-AEC9-6B0E-2731F0F745EA}"/>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B35A36B7-C250-0415-9D9A-862867A2FAD2}"/>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5610765D-9A0B-E2CC-DFDF-C3A18AED30D7}"/>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D2FA0F36-3E82-1C0E-19F8-999F882F9D1D}"/>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967CFF1F-CA0B-9ECB-CAEE-18D46387F57C}"/>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D365295C-15BB-5345-5DF7-FC356BC37226}"/>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8B53E9A9-2D50-65BC-3DB4-8CCA56EF6252}"/>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16A82402-3477-37C7-A168-7BE28E030165}"/>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CD030734-586A-C626-01BC-EBF59A6332A6}"/>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545AE536-C080-3770-AC94-F93C0EAFB17C}"/>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95990CF0-8097-34C6-A591-ECADEB5C55ED}"/>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360ACCDD-7DAC-5750-A7BC-546EA700E1B3}"/>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94AC92B8-5BEE-E779-00F7-8873E4CA93EF}"/>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082738F9-063F-B255-9A49-68FA3354EDE0}"/>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A00ACFD3-340A-F39E-54CE-1F5E075AB460}"/>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37C83B59-DBD9-15D6-17C5-077C53C1205E}"/>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ABC31663-4D9C-088A-34E7-3D6770B57C98}"/>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0C557BD2-8C4C-611D-7F31-48E3F249D780}"/>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DBDF3099-4286-3C27-19E3-F8A7FAF6B65C}"/>
              </a:ext>
            </a:extLst>
          </p:cNvPr>
          <p:cNvSpPr txBox="1"/>
          <p:nvPr/>
        </p:nvSpPr>
        <p:spPr>
          <a:xfrm>
            <a:off x="1578104" y="942637"/>
            <a:ext cx="6096000" cy="1569660"/>
          </a:xfrm>
          <a:prstGeom prst="rect">
            <a:avLst/>
          </a:prstGeom>
          <a:noFill/>
        </p:spPr>
        <p:txBody>
          <a:bodyPr wrap="square">
            <a:spAutoFit/>
          </a:bodyPr>
          <a:lstStyle/>
          <a:p>
            <a:pPr indent="266700" algn="l"/>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）按从动件的结构形式分类</a:t>
            </a:r>
          </a:p>
          <a:p>
            <a:pPr indent="266700" algn="l"/>
            <a:r>
              <a:rPr lang="zh-CN" altLang="zh-CN" sz="2400" kern="100" dirty="0">
                <a:effectLst/>
                <a:latin typeface="微软雅黑" panose="020B0503020204020204" pitchFamily="34" charset="-122"/>
                <a:ea typeface="微软雅黑" panose="020B0503020204020204" pitchFamily="34" charset="-122"/>
              </a:rPr>
              <a:t>①尖顶从动件。如图</a:t>
            </a:r>
            <a:r>
              <a:rPr lang="en-US" altLang="zh-CN" sz="2400" kern="100" dirty="0">
                <a:effectLst/>
                <a:latin typeface="微软雅黑" panose="020B0503020204020204" pitchFamily="34" charset="-122"/>
                <a:ea typeface="微软雅黑" panose="020B0503020204020204" pitchFamily="34" charset="-122"/>
              </a:rPr>
              <a:t>4-48(a</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d)</a:t>
            </a:r>
            <a:r>
              <a:rPr lang="zh-CN" altLang="zh-CN" sz="2400" kern="100" dirty="0">
                <a:effectLst/>
                <a:latin typeface="微软雅黑" panose="020B0503020204020204" pitchFamily="34" charset="-122"/>
                <a:ea typeface="微软雅黑" panose="020B0503020204020204" pitchFamily="34" charset="-122"/>
              </a:rPr>
              <a:t>所示</a:t>
            </a:r>
            <a:r>
              <a:rPr lang="en-US" altLang="zh-CN" sz="2400" kern="100" dirty="0">
                <a:effectLst/>
                <a:latin typeface="微软雅黑" panose="020B0503020204020204" pitchFamily="34" charset="-122"/>
                <a:ea typeface="微软雅黑" panose="020B0503020204020204" pitchFamily="34" charset="-122"/>
              </a:rPr>
              <a:t> </a:t>
            </a:r>
            <a:r>
              <a:rPr lang="zh-CN" altLang="en-US" sz="2400" kern="100" dirty="0">
                <a:effectLst/>
                <a:latin typeface="微软雅黑" panose="020B0503020204020204" pitchFamily="34" charset="-122"/>
                <a:ea typeface="微软雅黑" panose="020B0503020204020204" pitchFamily="34" charset="-122"/>
              </a:rPr>
              <a:t>。</a:t>
            </a:r>
            <a:endParaRPr lang="zh-CN" altLang="zh-CN" sz="2400" kern="100" dirty="0">
              <a:effectLst/>
              <a:latin typeface="微软雅黑" panose="020B0503020204020204" pitchFamily="34" charset="-122"/>
              <a:ea typeface="微软雅黑" panose="020B0503020204020204" pitchFamily="34" charset="-122"/>
            </a:endParaRPr>
          </a:p>
          <a:p>
            <a:pPr indent="266700" algn="l"/>
            <a:r>
              <a:rPr lang="zh-CN" altLang="zh-CN" sz="2400" kern="100" dirty="0">
                <a:effectLst/>
                <a:latin typeface="微软雅黑" panose="020B0503020204020204" pitchFamily="34" charset="-122"/>
                <a:ea typeface="微软雅黑" panose="020B0503020204020204" pitchFamily="34" charset="-122"/>
              </a:rPr>
              <a:t>②滚子从动件</a:t>
            </a:r>
            <a:r>
              <a:rPr lang="zh-CN" altLang="en-US"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如图</a:t>
            </a:r>
            <a:r>
              <a:rPr lang="en-US" altLang="zh-CN" sz="2400" kern="100" dirty="0">
                <a:effectLst/>
                <a:latin typeface="微软雅黑" panose="020B0503020204020204" pitchFamily="34" charset="-122"/>
                <a:ea typeface="微软雅黑" panose="020B0503020204020204" pitchFamily="34" charset="-122"/>
              </a:rPr>
              <a:t>4-48(b</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e)</a:t>
            </a:r>
            <a:r>
              <a:rPr lang="zh-CN" altLang="zh-CN" sz="2400" kern="100" dirty="0">
                <a:effectLst/>
                <a:latin typeface="微软雅黑" panose="020B0503020204020204" pitchFamily="34" charset="-122"/>
                <a:ea typeface="微软雅黑" panose="020B0503020204020204" pitchFamily="34" charset="-122"/>
              </a:rPr>
              <a:t>所示</a:t>
            </a:r>
            <a:r>
              <a:rPr lang="zh-CN" altLang="en-US" sz="2400" kern="100" dirty="0">
                <a:effectLst/>
                <a:latin typeface="微软雅黑" panose="020B0503020204020204" pitchFamily="34" charset="-122"/>
                <a:ea typeface="微软雅黑" panose="020B0503020204020204" pitchFamily="34" charset="-122"/>
              </a:rPr>
              <a:t>。</a:t>
            </a:r>
            <a:endParaRPr lang="en-US" altLang="zh-CN" sz="2400" kern="100" dirty="0">
              <a:effectLst/>
              <a:latin typeface="微软雅黑" panose="020B0503020204020204" pitchFamily="34" charset="-122"/>
              <a:ea typeface="微软雅黑" panose="020B0503020204020204" pitchFamily="34" charset="-122"/>
            </a:endParaRPr>
          </a:p>
          <a:p>
            <a:pPr indent="266700" algn="l"/>
            <a:r>
              <a:rPr lang="zh-CN" altLang="zh-CN" sz="2400" kern="100" dirty="0">
                <a:effectLst/>
                <a:latin typeface="微软雅黑" panose="020B0503020204020204" pitchFamily="34" charset="-122"/>
                <a:ea typeface="微软雅黑" panose="020B0503020204020204" pitchFamily="34" charset="-122"/>
              </a:rPr>
              <a:t>③平底从动件</a:t>
            </a:r>
            <a:r>
              <a:rPr lang="zh-CN" altLang="en-US" sz="2400" kern="100" dirty="0">
                <a:effectLst/>
                <a:latin typeface="微软雅黑" panose="020B0503020204020204" pitchFamily="34" charset="-122"/>
                <a:ea typeface="微软雅黑" panose="020B0503020204020204" pitchFamily="34" charset="-122"/>
              </a:rPr>
              <a:t>。</a:t>
            </a:r>
            <a:r>
              <a:rPr lang="zh-CN" altLang="zh-CN" sz="2400" kern="100" dirty="0">
                <a:effectLst/>
                <a:latin typeface="微软雅黑" panose="020B0503020204020204" pitchFamily="34" charset="-122"/>
                <a:ea typeface="微软雅黑" panose="020B0503020204020204" pitchFamily="34" charset="-122"/>
              </a:rPr>
              <a:t>如图</a:t>
            </a:r>
            <a:r>
              <a:rPr lang="en-US" altLang="zh-CN" sz="2400" kern="100" dirty="0">
                <a:effectLst/>
                <a:latin typeface="微软雅黑" panose="020B0503020204020204" pitchFamily="34" charset="-122"/>
                <a:ea typeface="微软雅黑" panose="020B0503020204020204" pitchFamily="34" charset="-122"/>
              </a:rPr>
              <a:t>4-48(c</a:t>
            </a: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f)</a:t>
            </a:r>
            <a:r>
              <a:rPr lang="zh-CN" altLang="zh-CN" sz="2400" kern="100" dirty="0">
                <a:effectLst/>
                <a:latin typeface="微软雅黑" panose="020B0503020204020204" pitchFamily="34" charset="-122"/>
                <a:ea typeface="微软雅黑" panose="020B0503020204020204" pitchFamily="34" charset="-122"/>
              </a:rPr>
              <a:t>所示</a:t>
            </a:r>
            <a:r>
              <a:rPr lang="zh-CN" altLang="en-US" sz="2400" kern="100" dirty="0">
                <a:effectLst/>
                <a:latin typeface="微软雅黑" panose="020B0503020204020204" pitchFamily="34" charset="-122"/>
                <a:ea typeface="微软雅黑" panose="020B0503020204020204" pitchFamily="34" charset="-122"/>
              </a:rPr>
              <a:t>。</a:t>
            </a:r>
            <a:endParaRPr lang="zh-CN" altLang="zh-CN" sz="2400" kern="100" dirty="0">
              <a:effectLst/>
              <a:latin typeface="微软雅黑" panose="020B0503020204020204" pitchFamily="34" charset="-122"/>
              <a:ea typeface="微软雅黑" panose="020B0503020204020204" pitchFamily="34" charset="-122"/>
            </a:endParaRPr>
          </a:p>
        </p:txBody>
      </p:sp>
      <p:pic>
        <p:nvPicPr>
          <p:cNvPr id="24" name="图片 23">
            <a:extLst>
              <a:ext uri="{FF2B5EF4-FFF2-40B4-BE49-F238E27FC236}">
                <a16:creationId xmlns:a16="http://schemas.microsoft.com/office/drawing/2014/main" id="{585B4091-49CB-4136-FFE5-AF65AD98D891}"/>
              </a:ext>
            </a:extLst>
          </p:cNvPr>
          <p:cNvPicPr>
            <a:picLocks noChangeAspect="1"/>
          </p:cNvPicPr>
          <p:nvPr/>
        </p:nvPicPr>
        <p:blipFill>
          <a:blip r:embed="rId19"/>
          <a:stretch>
            <a:fillRect/>
          </a:stretch>
        </p:blipFill>
        <p:spPr>
          <a:xfrm>
            <a:off x="1376624" y="2974248"/>
            <a:ext cx="8489364" cy="3348584"/>
          </a:xfrm>
          <a:prstGeom prst="rect">
            <a:avLst/>
          </a:prstGeom>
        </p:spPr>
      </p:pic>
    </p:spTree>
    <p:extLst>
      <p:ext uri="{BB962C8B-B14F-4D97-AF65-F5344CB8AC3E}">
        <p14:creationId xmlns:p14="http://schemas.microsoft.com/office/powerpoint/2010/main" val="3076073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1482BFB-453B-E869-E788-4E122D8B99EA}"/>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2816A29F-CC3A-EEFD-85B8-E27E0CD839AB}"/>
              </a:ext>
            </a:extLst>
          </p:cNvPr>
          <p:cNvSpPr>
            <a:spLocks noGrp="1"/>
          </p:cNvSpPr>
          <p:nvPr>
            <p:ph type="sldNum" sz="quarter" idx="12"/>
          </p:nvPr>
        </p:nvSpPr>
        <p:spPr/>
        <p:txBody>
          <a:bodyPr/>
          <a:lstStyle/>
          <a:p>
            <a:fld id="{49AE70B2-8BF9-45C0-BB95-33D1B9D3A854}" type="slidenum">
              <a:rPr lang="zh-CN" altLang="en-US" smtClean="0"/>
              <a:t>49</a:t>
            </a:fld>
            <a:endParaRPr lang="zh-CN" altLang="en-US"/>
          </a:p>
        </p:txBody>
      </p:sp>
      <p:sp>
        <p:nvSpPr>
          <p:cNvPr id="4" name="矩形 3">
            <a:extLst>
              <a:ext uri="{FF2B5EF4-FFF2-40B4-BE49-F238E27FC236}">
                <a16:creationId xmlns:a16="http://schemas.microsoft.com/office/drawing/2014/main" id="{A86B9989-F91B-FB71-A9D8-71B85E8E64A2}"/>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EC4401D8-8799-E046-AC85-C545AAF9CC52}"/>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30197B28-D32B-7E74-476C-10E75ADB5ECD}"/>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9E6F7620-B2B5-78F2-4E63-B62C1C2D3F81}"/>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B058B69F-01BC-8EE1-8019-E5F9CEF39932}"/>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7027FD54-6374-AAD2-9CC2-FBA355FBCF5B}"/>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1F5EB1AF-D1EB-47CF-CA0B-3AF8E2FF65AB}"/>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B208EA0F-E3C7-B3AB-58EF-787D049205A5}"/>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2793A28F-17DA-8F23-FAF0-C12792A4142E}"/>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F78873D8-715D-46A3-F157-C0938ED082DD}"/>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1C964EEF-4A29-9084-2533-0F4504866426}"/>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5A37B42C-81FE-5E3D-D8A8-7C7996E8F9B9}"/>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D804B570-2D9C-112B-494C-2F43258D56DB}"/>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FA7528B0-6DAA-114D-C572-06986FD0E3AC}"/>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F042DAA4-FDE8-1E88-6F7B-F9C4DA470717}"/>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F15FD70C-20F3-118D-60AE-BB089DA8A563}"/>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8CD735CE-7998-4122-FECB-352ADDE97966}"/>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C0365DE6-5D76-344D-0541-FACB3AE3B046}"/>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AB99D544-D2CC-705F-1242-D9E4AF25B604}"/>
              </a:ext>
            </a:extLst>
          </p:cNvPr>
          <p:cNvSpPr txBox="1"/>
          <p:nvPr/>
        </p:nvSpPr>
        <p:spPr>
          <a:xfrm>
            <a:off x="2057249" y="960256"/>
            <a:ext cx="6391425" cy="830997"/>
          </a:xfrm>
          <a:prstGeom prst="rect">
            <a:avLst/>
          </a:prstGeom>
          <a:noFill/>
        </p:spPr>
        <p:txBody>
          <a:bodyPr wrap="square">
            <a:spAutoFit/>
          </a:bodyPr>
          <a:lstStyle/>
          <a:p>
            <a:pPr indent="266700" algn="l"/>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从动件常用的运动规律</a:t>
            </a:r>
          </a:p>
          <a:p>
            <a:pPr indent="266700" algn="l"/>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）凸轮机构工作过程</a:t>
            </a:r>
          </a:p>
        </p:txBody>
      </p:sp>
      <p:pic>
        <p:nvPicPr>
          <p:cNvPr id="24" name="图片 23">
            <a:extLst>
              <a:ext uri="{FF2B5EF4-FFF2-40B4-BE49-F238E27FC236}">
                <a16:creationId xmlns:a16="http://schemas.microsoft.com/office/drawing/2014/main" id="{6147CCBC-DDB3-CC1E-435C-25E5F794E732}"/>
              </a:ext>
            </a:extLst>
          </p:cNvPr>
          <p:cNvPicPr>
            <a:picLocks noChangeAspect="1"/>
          </p:cNvPicPr>
          <p:nvPr/>
        </p:nvPicPr>
        <p:blipFill>
          <a:blip r:embed="rId19"/>
          <a:stretch>
            <a:fillRect/>
          </a:stretch>
        </p:blipFill>
        <p:spPr>
          <a:xfrm>
            <a:off x="2194743" y="1980953"/>
            <a:ext cx="7518210" cy="4182003"/>
          </a:xfrm>
          <a:prstGeom prst="rect">
            <a:avLst/>
          </a:prstGeom>
        </p:spPr>
      </p:pic>
    </p:spTree>
    <p:extLst>
      <p:ext uri="{BB962C8B-B14F-4D97-AF65-F5344CB8AC3E}">
        <p14:creationId xmlns:p14="http://schemas.microsoft.com/office/powerpoint/2010/main" val="2444760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30F081B-FAA3-58DB-75AE-17BF0F9D03EA}"/>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AB04621A-CECF-1B1D-4BC2-1E780B0CB1D4}"/>
              </a:ext>
            </a:extLst>
          </p:cNvPr>
          <p:cNvSpPr>
            <a:spLocks noGrp="1"/>
          </p:cNvSpPr>
          <p:nvPr>
            <p:ph type="sldNum" sz="quarter" idx="12"/>
          </p:nvPr>
        </p:nvSpPr>
        <p:spPr/>
        <p:txBody>
          <a:bodyPr/>
          <a:lstStyle/>
          <a:p>
            <a:fld id="{49AE70B2-8BF9-45C0-BB95-33D1B9D3A854}" type="slidenum">
              <a:rPr lang="zh-CN" altLang="en-US" smtClean="0"/>
              <a:t>5</a:t>
            </a:fld>
            <a:endParaRPr lang="zh-CN" altLang="en-US"/>
          </a:p>
        </p:txBody>
      </p:sp>
      <p:sp>
        <p:nvSpPr>
          <p:cNvPr id="4" name="矩形 3">
            <a:extLst>
              <a:ext uri="{FF2B5EF4-FFF2-40B4-BE49-F238E27FC236}">
                <a16:creationId xmlns:a16="http://schemas.microsoft.com/office/drawing/2014/main" id="{98D2EAFE-768F-A968-A293-A99C3C86033F}"/>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a:extLst>
              <a:ext uri="{FF2B5EF4-FFF2-40B4-BE49-F238E27FC236}">
                <a16:creationId xmlns:a16="http://schemas.microsoft.com/office/drawing/2014/main" id="{68A22EE3-4B76-B81A-3B20-D7CBB2300661}"/>
              </a:ext>
            </a:extLst>
          </p:cNvPr>
          <p:cNvGrpSpPr/>
          <p:nvPr/>
        </p:nvGrpSpPr>
        <p:grpSpPr>
          <a:xfrm>
            <a:off x="0" y="0"/>
            <a:ext cx="1376624" cy="1371254"/>
            <a:chOff x="0" y="0"/>
            <a:chExt cx="1376624" cy="1371254"/>
          </a:xfrm>
        </p:grpSpPr>
        <p:sp>
          <p:nvSpPr>
            <p:cNvPr id="6" name="Freeform 113">
              <a:extLst>
                <a:ext uri="{FF2B5EF4-FFF2-40B4-BE49-F238E27FC236}">
                  <a16:creationId xmlns:a16="http://schemas.microsoft.com/office/drawing/2014/main" id="{4E1CEE70-BEBA-D4D0-8BC8-790B12EB5343}"/>
                </a:ext>
              </a:extLst>
            </p:cNvPr>
            <p:cNvSpPr/>
            <p:nvPr>
              <p:custDataLst>
                <p:tags r:id="rId8"/>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7" name="Freeform 114">
              <a:extLst>
                <a:ext uri="{FF2B5EF4-FFF2-40B4-BE49-F238E27FC236}">
                  <a16:creationId xmlns:a16="http://schemas.microsoft.com/office/drawing/2014/main" id="{2EBB7342-4B06-5642-62B6-863C54D2C0AD}"/>
                </a:ext>
              </a:extLst>
            </p:cNvPr>
            <p:cNvSpPr/>
            <p:nvPr>
              <p:custDataLst>
                <p:tags r:id="rId9"/>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8" name="Freeform 115">
              <a:extLst>
                <a:ext uri="{FF2B5EF4-FFF2-40B4-BE49-F238E27FC236}">
                  <a16:creationId xmlns:a16="http://schemas.microsoft.com/office/drawing/2014/main" id="{C4E9227F-798D-0D11-B806-549E728086D8}"/>
                </a:ext>
              </a:extLst>
            </p:cNvPr>
            <p:cNvSpPr/>
            <p:nvPr>
              <p:custDataLst>
                <p:tags r:id="rId10"/>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9" name="Freeform 117">
              <a:extLst>
                <a:ext uri="{FF2B5EF4-FFF2-40B4-BE49-F238E27FC236}">
                  <a16:creationId xmlns:a16="http://schemas.microsoft.com/office/drawing/2014/main" id="{68E81390-667C-E61E-2254-A3EF00AC3988}"/>
                </a:ext>
              </a:extLst>
            </p:cNvPr>
            <p:cNvSpPr/>
            <p:nvPr>
              <p:custDataLst>
                <p:tags r:id="rId11"/>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0" name="Freeform 120">
              <a:extLst>
                <a:ext uri="{FF2B5EF4-FFF2-40B4-BE49-F238E27FC236}">
                  <a16:creationId xmlns:a16="http://schemas.microsoft.com/office/drawing/2014/main" id="{1FD0AFDE-DD2D-4CB3-4780-47A8E5F863A8}"/>
                </a:ext>
              </a:extLst>
            </p:cNvPr>
            <p:cNvSpPr/>
            <p:nvPr>
              <p:custDataLst>
                <p:tags r:id="rId12"/>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1" name="Freeform 118">
              <a:extLst>
                <a:ext uri="{FF2B5EF4-FFF2-40B4-BE49-F238E27FC236}">
                  <a16:creationId xmlns:a16="http://schemas.microsoft.com/office/drawing/2014/main" id="{06453A6C-FD52-63AB-E79F-0B499AA772E0}"/>
                </a:ext>
              </a:extLst>
            </p:cNvPr>
            <p:cNvSpPr/>
            <p:nvPr>
              <p:custDataLst>
                <p:tags r:id="rId13"/>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2" name="Freeform 118">
              <a:extLst>
                <a:ext uri="{FF2B5EF4-FFF2-40B4-BE49-F238E27FC236}">
                  <a16:creationId xmlns:a16="http://schemas.microsoft.com/office/drawing/2014/main" id="{0CC395C9-2CA1-85F6-9BE7-E2E8B85F29D5}"/>
                </a:ext>
              </a:extLst>
            </p:cNvPr>
            <p:cNvSpPr/>
            <p:nvPr>
              <p:custDataLst>
                <p:tags r:id="rId14"/>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13" name="직사각형 45">
            <a:extLst>
              <a:ext uri="{FF2B5EF4-FFF2-40B4-BE49-F238E27FC236}">
                <a16:creationId xmlns:a16="http://schemas.microsoft.com/office/drawing/2014/main" id="{6BE68BAE-5787-CCE6-70E9-AC6FCA43C2C7}"/>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14" name="文本框 13">
            <a:extLst>
              <a:ext uri="{FF2B5EF4-FFF2-40B4-BE49-F238E27FC236}">
                <a16:creationId xmlns:a16="http://schemas.microsoft.com/office/drawing/2014/main" id="{E2368FB2-3EF6-A5CF-EE5D-1F1E5932E75C}"/>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平面机构的知识储备</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15" name="组合 14">
            <a:extLst>
              <a:ext uri="{FF2B5EF4-FFF2-40B4-BE49-F238E27FC236}">
                <a16:creationId xmlns:a16="http://schemas.microsoft.com/office/drawing/2014/main" id="{AED52996-9211-46A2-69A1-C82E7E504AC5}"/>
              </a:ext>
            </a:extLst>
          </p:cNvPr>
          <p:cNvGrpSpPr/>
          <p:nvPr/>
        </p:nvGrpSpPr>
        <p:grpSpPr>
          <a:xfrm>
            <a:off x="8694421" y="160383"/>
            <a:ext cx="498667" cy="608282"/>
            <a:chOff x="9473648" y="1406690"/>
            <a:chExt cx="1107403" cy="1222002"/>
          </a:xfrm>
        </p:grpSpPr>
        <p:pic>
          <p:nvPicPr>
            <p:cNvPr id="16" name="图片 15">
              <a:extLst>
                <a:ext uri="{FF2B5EF4-FFF2-40B4-BE49-F238E27FC236}">
                  <a16:creationId xmlns:a16="http://schemas.microsoft.com/office/drawing/2014/main" id="{10D822D3-AE8E-A093-DA7C-415768436A44}"/>
                </a:ext>
              </a:extLst>
            </p:cNvPr>
            <p:cNvPicPr>
              <a:picLocks noChangeAspect="1"/>
            </p:cNvPicPr>
            <p:nvPr>
              <p:custDataLst>
                <p:tags r:id="rId6"/>
              </p:custDataLst>
            </p:nvPr>
          </p:nvPicPr>
          <p:blipFill>
            <a:blip r:embed="rId16"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7" name="图片 16">
              <a:extLst>
                <a:ext uri="{FF2B5EF4-FFF2-40B4-BE49-F238E27FC236}">
                  <a16:creationId xmlns:a16="http://schemas.microsoft.com/office/drawing/2014/main" id="{AB6B92CE-34BA-9AAC-5737-6C4A4FB90578}"/>
                </a:ext>
              </a:extLst>
            </p:cNvPr>
            <p:cNvPicPr>
              <a:picLocks noChangeAspect="1"/>
            </p:cNvPicPr>
            <p:nvPr>
              <p:custDataLst>
                <p:tags r:id="rId7"/>
              </p:custDataLst>
            </p:nvPr>
          </p:nvPicPr>
          <p:blipFill>
            <a:blip r:embed="rId17"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8" name="组合 17">
            <a:extLst>
              <a:ext uri="{FF2B5EF4-FFF2-40B4-BE49-F238E27FC236}">
                <a16:creationId xmlns:a16="http://schemas.microsoft.com/office/drawing/2014/main" id="{4A5D74A8-5BE2-EDE8-7BAE-661DAC9569AC}"/>
              </a:ext>
            </a:extLst>
          </p:cNvPr>
          <p:cNvGrpSpPr/>
          <p:nvPr/>
        </p:nvGrpSpPr>
        <p:grpSpPr>
          <a:xfrm>
            <a:off x="9370244" y="122035"/>
            <a:ext cx="2821756" cy="504000"/>
            <a:chOff x="0" y="4216400"/>
            <a:chExt cx="3290629" cy="866458"/>
          </a:xfrm>
          <a:solidFill>
            <a:srgbClr val="4679A7"/>
          </a:solidFill>
        </p:grpSpPr>
        <p:sp>
          <p:nvSpPr>
            <p:cNvPr id="19" name="íṩ1íde">
              <a:extLst>
                <a:ext uri="{FF2B5EF4-FFF2-40B4-BE49-F238E27FC236}">
                  <a16:creationId xmlns:a16="http://schemas.microsoft.com/office/drawing/2014/main" id="{1E600D31-81EF-C3E4-8EF7-875C28BC4A8F}"/>
                </a:ext>
              </a:extLst>
            </p:cNvPr>
            <p:cNvSpPr/>
            <p:nvPr>
              <p:custDataLst>
                <p:tags r:id="rId4"/>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0" name="MH_SubTitle_1">
              <a:extLst>
                <a:ext uri="{FF2B5EF4-FFF2-40B4-BE49-F238E27FC236}">
                  <a16:creationId xmlns:a16="http://schemas.microsoft.com/office/drawing/2014/main" id="{E82A7D6A-C1C7-4B2C-7220-8F2D5D9EF10F}"/>
                </a:ext>
              </a:extLst>
            </p:cNvPr>
            <p:cNvSpPr txBox="1">
              <a:spLocks noChangeArrowheads="1"/>
            </p:cNvSpPr>
            <p:nvPr>
              <p:custDataLst>
                <p:tags r:id="rId5"/>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任务目标</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22" name="文本框 21">
            <a:extLst>
              <a:ext uri="{FF2B5EF4-FFF2-40B4-BE49-F238E27FC236}">
                <a16:creationId xmlns:a16="http://schemas.microsoft.com/office/drawing/2014/main" id="{685811B5-86DE-14EA-B3E7-3BB209F68432}"/>
              </a:ext>
            </a:extLst>
          </p:cNvPr>
          <p:cNvSpPr txBox="1"/>
          <p:nvPr/>
        </p:nvSpPr>
        <p:spPr>
          <a:xfrm>
            <a:off x="2305050" y="1301751"/>
            <a:ext cx="6096000" cy="3894208"/>
          </a:xfrm>
          <a:prstGeom prst="rect">
            <a:avLst/>
          </a:prstGeom>
          <a:noFill/>
        </p:spPr>
        <p:txBody>
          <a:bodyPr wrap="square">
            <a:spAutoFit/>
          </a:bodyPr>
          <a:lstStyle/>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1.</a:t>
            </a:r>
            <a:r>
              <a:rPr lang="zh-CN" altLang="zh-CN" sz="2800" kern="100" dirty="0">
                <a:effectLst/>
                <a:latin typeface="微软雅黑" panose="020B0503020204020204" pitchFamily="34" charset="-122"/>
                <a:ea typeface="微软雅黑" panose="020B0503020204020204" pitchFamily="34" charset="-122"/>
              </a:rPr>
              <a:t>熟悉平面运动副表示方法；</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2.</a:t>
            </a:r>
            <a:r>
              <a:rPr lang="zh-CN" altLang="zh-CN" sz="2800" kern="100" dirty="0">
                <a:effectLst/>
                <a:latin typeface="微软雅黑" panose="020B0503020204020204" pitchFamily="34" charset="-122"/>
                <a:ea typeface="微软雅黑" panose="020B0503020204020204" pitchFamily="34" charset="-122"/>
              </a:rPr>
              <a:t>熟悉构件的表示方法；</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3.</a:t>
            </a:r>
            <a:r>
              <a:rPr lang="zh-CN" altLang="zh-CN" sz="2800" kern="100" dirty="0">
                <a:effectLst/>
                <a:latin typeface="微软雅黑" panose="020B0503020204020204" pitchFamily="34" charset="-122"/>
                <a:ea typeface="微软雅黑" panose="020B0503020204020204" pitchFamily="34" charset="-122"/>
              </a:rPr>
              <a:t>掌握机构运动简图的绘制步骤；</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42.</a:t>
            </a:r>
            <a:r>
              <a:rPr lang="zh-CN" altLang="zh-CN" sz="2800" kern="100" dirty="0">
                <a:effectLst/>
                <a:latin typeface="微软雅黑" panose="020B0503020204020204" pitchFamily="34" charset="-122"/>
                <a:ea typeface="微软雅黑" panose="020B0503020204020204" pitchFamily="34" charset="-122"/>
              </a:rPr>
              <a:t>能够绘制机构的运动简图；</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5.</a:t>
            </a:r>
            <a:r>
              <a:rPr lang="zh-CN" altLang="zh-CN" sz="2800" kern="100" dirty="0">
                <a:effectLst/>
                <a:latin typeface="微软雅黑" panose="020B0503020204020204" pitchFamily="34" charset="-122"/>
                <a:ea typeface="微软雅黑" panose="020B0503020204020204" pitchFamily="34" charset="-122"/>
              </a:rPr>
              <a:t>能够计算出个运动机构的自由度；</a:t>
            </a:r>
          </a:p>
          <a:p>
            <a:pPr indent="266700" algn="l">
              <a:lnSpc>
                <a:spcPct val="150000"/>
              </a:lnSpc>
            </a:pPr>
            <a:r>
              <a:rPr lang="en-US" altLang="zh-CN" sz="2800" kern="100" dirty="0">
                <a:effectLst/>
                <a:latin typeface="微软雅黑" panose="020B0503020204020204" pitchFamily="34" charset="-122"/>
                <a:ea typeface="微软雅黑" panose="020B0503020204020204" pitchFamily="34" charset="-122"/>
              </a:rPr>
              <a:t>6.</a:t>
            </a:r>
            <a:r>
              <a:rPr lang="zh-CN" altLang="zh-CN" sz="2800" kern="100" dirty="0">
                <a:effectLst/>
                <a:latin typeface="微软雅黑" panose="020B0503020204020204" pitchFamily="34" charset="-122"/>
                <a:ea typeface="微软雅黑" panose="020B0503020204020204" pitchFamily="34" charset="-122"/>
              </a:rPr>
              <a:t>会判断机构是否具备确定的运动。</a:t>
            </a:r>
          </a:p>
        </p:txBody>
      </p:sp>
    </p:spTree>
    <p:extLst>
      <p:ext uri="{BB962C8B-B14F-4D97-AF65-F5344CB8AC3E}">
        <p14:creationId xmlns:p14="http://schemas.microsoft.com/office/powerpoint/2010/main" val="3693115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2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69D1FD0-44AC-501F-AA83-D617F6FF7B2C}"/>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3C1FB8BB-CA61-1D1A-3390-B94536AAEAC3}"/>
              </a:ext>
            </a:extLst>
          </p:cNvPr>
          <p:cNvSpPr>
            <a:spLocks noGrp="1"/>
          </p:cNvSpPr>
          <p:nvPr>
            <p:ph type="sldNum" sz="quarter" idx="12"/>
          </p:nvPr>
        </p:nvSpPr>
        <p:spPr/>
        <p:txBody>
          <a:bodyPr/>
          <a:lstStyle/>
          <a:p>
            <a:fld id="{49AE70B2-8BF9-45C0-BB95-33D1B9D3A854}" type="slidenum">
              <a:rPr lang="zh-CN" altLang="en-US" smtClean="0"/>
              <a:t>50</a:t>
            </a:fld>
            <a:endParaRPr lang="zh-CN" altLang="en-US"/>
          </a:p>
        </p:txBody>
      </p:sp>
      <p:sp>
        <p:nvSpPr>
          <p:cNvPr id="4" name="矩形 3">
            <a:extLst>
              <a:ext uri="{FF2B5EF4-FFF2-40B4-BE49-F238E27FC236}">
                <a16:creationId xmlns:a16="http://schemas.microsoft.com/office/drawing/2014/main" id="{4B4F1491-E5F1-A918-6BA8-769315D457BD}"/>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912073A7-AFC0-55BC-1B6C-1D9687076E9B}"/>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D12E5758-C9C8-AF9C-B95F-8DD1B09509DE}"/>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2FAAA881-39E2-5AD3-3F7E-14B1A57EE7BB}"/>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0C057948-D6F4-FD1E-E7E0-1036CCFC50D9}"/>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B84FDDD6-8C89-80B0-8703-31A2DDB3A62E}"/>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EACB7CAF-05F2-267A-2453-0451DE2C29BF}"/>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88BF9EB8-A137-B36A-CAFB-35A7CE00105C}"/>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822B160A-8A70-4EF1-165D-EAB6DC0A3F2A}"/>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45A6BD77-32E6-F117-34F8-636C42665C5C}"/>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97499CC6-D404-FDBD-E238-9D18D18D8ECF}"/>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B8717B0F-16FD-00AD-A85A-C0E2C2CF3C76}"/>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0C80DFA9-99F8-5B4A-EE37-744B4CF7A0FF}"/>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83FF886D-B460-9238-EC4D-34CCB08E375E}"/>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29B600A2-84BF-51A0-A802-51E56F260A8B}"/>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4B9CAF83-44E9-3495-BA74-F40531AC8926}"/>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01FC01AA-21CA-A479-6665-93C6A3F492E9}"/>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D0C347C7-7175-1AAC-44E7-FBB0444A123D}"/>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70B1DBC3-B926-FD03-6273-521B14857D57}"/>
              </a:ext>
            </a:extLst>
          </p:cNvPr>
          <p:cNvSpPr txBox="1"/>
          <p:nvPr/>
        </p:nvSpPr>
        <p:spPr>
          <a:xfrm>
            <a:off x="1676400" y="942637"/>
            <a:ext cx="9324975" cy="1200329"/>
          </a:xfrm>
          <a:prstGeom prst="rect">
            <a:avLst/>
          </a:prstGeom>
          <a:noFill/>
        </p:spPr>
        <p:txBody>
          <a:bodyPr wrap="square">
            <a:spAutoFit/>
          </a:bodyPr>
          <a:lstStyle/>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按照从动件在一个循环中是否需要停歇及停在何处等，可将凸轮机构从动件的位移曲线分成如下</a:t>
            </a:r>
            <a:r>
              <a:rPr lang="en-US" altLang="zh-CN" sz="2400" kern="100" dirty="0">
                <a:effectLst/>
                <a:latin typeface="微软雅黑" panose="020B0503020204020204" pitchFamily="34" charset="-122"/>
                <a:ea typeface="微软雅黑" panose="020B0503020204020204" pitchFamily="34" charset="-122"/>
              </a:rPr>
              <a:t>4</a:t>
            </a:r>
            <a:r>
              <a:rPr lang="zh-CN" altLang="zh-CN" sz="2400" kern="100" dirty="0">
                <a:effectLst/>
                <a:latin typeface="微软雅黑" panose="020B0503020204020204" pitchFamily="34" charset="-122"/>
                <a:ea typeface="微软雅黑" panose="020B0503020204020204" pitchFamily="34" charset="-122"/>
              </a:rPr>
              <a:t>种类型：升—停—回—停型、升—回—停型、升—停—回型、升—回型，如图</a:t>
            </a:r>
            <a:r>
              <a:rPr lang="en-US" altLang="zh-CN" sz="2400" kern="100" dirty="0">
                <a:effectLst/>
                <a:latin typeface="微软雅黑" panose="020B0503020204020204" pitchFamily="34" charset="-122"/>
                <a:ea typeface="微软雅黑" panose="020B0503020204020204" pitchFamily="34" charset="-122"/>
              </a:rPr>
              <a:t>4-50</a:t>
            </a:r>
            <a:r>
              <a:rPr lang="zh-CN" altLang="zh-CN" sz="2400" kern="100" dirty="0">
                <a:effectLst/>
                <a:latin typeface="微软雅黑" panose="020B0503020204020204" pitchFamily="34" charset="-122"/>
                <a:ea typeface="微软雅黑" panose="020B0503020204020204" pitchFamily="34" charset="-122"/>
              </a:rPr>
              <a:t>所示。</a:t>
            </a:r>
          </a:p>
        </p:txBody>
      </p:sp>
      <p:pic>
        <p:nvPicPr>
          <p:cNvPr id="24" name="图片 23">
            <a:extLst>
              <a:ext uri="{FF2B5EF4-FFF2-40B4-BE49-F238E27FC236}">
                <a16:creationId xmlns:a16="http://schemas.microsoft.com/office/drawing/2014/main" id="{97F5519B-8C1E-AC5E-9F62-3B6E58AFE7C1}"/>
              </a:ext>
            </a:extLst>
          </p:cNvPr>
          <p:cNvPicPr>
            <a:picLocks noChangeAspect="1"/>
          </p:cNvPicPr>
          <p:nvPr/>
        </p:nvPicPr>
        <p:blipFill>
          <a:blip r:embed="rId19"/>
          <a:stretch>
            <a:fillRect/>
          </a:stretch>
        </p:blipFill>
        <p:spPr>
          <a:xfrm>
            <a:off x="2714625" y="2607071"/>
            <a:ext cx="6703150" cy="3707329"/>
          </a:xfrm>
          <a:prstGeom prst="rect">
            <a:avLst/>
          </a:prstGeom>
        </p:spPr>
      </p:pic>
    </p:spTree>
    <p:extLst>
      <p:ext uri="{BB962C8B-B14F-4D97-AF65-F5344CB8AC3E}">
        <p14:creationId xmlns:p14="http://schemas.microsoft.com/office/powerpoint/2010/main" val="2814224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EBFE8A5-EB8F-274A-76B4-0A771F99A6CF}"/>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013E89F0-D491-7FC2-C948-C19A8F39D5C9}"/>
              </a:ext>
            </a:extLst>
          </p:cNvPr>
          <p:cNvSpPr>
            <a:spLocks noGrp="1"/>
          </p:cNvSpPr>
          <p:nvPr>
            <p:ph type="sldNum" sz="quarter" idx="12"/>
          </p:nvPr>
        </p:nvSpPr>
        <p:spPr/>
        <p:txBody>
          <a:bodyPr/>
          <a:lstStyle/>
          <a:p>
            <a:fld id="{49AE70B2-8BF9-45C0-BB95-33D1B9D3A854}" type="slidenum">
              <a:rPr lang="zh-CN" altLang="en-US" smtClean="0"/>
              <a:t>51</a:t>
            </a:fld>
            <a:endParaRPr lang="zh-CN" altLang="en-US"/>
          </a:p>
        </p:txBody>
      </p:sp>
      <p:sp>
        <p:nvSpPr>
          <p:cNvPr id="4" name="矩形 3">
            <a:extLst>
              <a:ext uri="{FF2B5EF4-FFF2-40B4-BE49-F238E27FC236}">
                <a16:creationId xmlns:a16="http://schemas.microsoft.com/office/drawing/2014/main" id="{560AF9BB-B8B2-EDD8-23EE-2E9B75A3D1F3}"/>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5C5EFC3A-E662-0DE7-4E61-19CF033139CD}"/>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8B59B6E0-DDA1-93F0-707D-C38D279FCEA1}"/>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40ABDBAD-1654-6C63-D917-B62CBECD3BE9}"/>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3EF51389-20C9-4E3E-9EE6-A80CD3F9E70F}"/>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0D5A958A-84CF-97AD-9CA1-6E7478E1B7C4}"/>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0C9E0359-BAC8-3908-6A59-6D7AB76FFA17}"/>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7F9D301A-5474-94D4-DDE4-1027C281D579}"/>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B8653DAE-DDD4-2897-8B7D-0280F26BF520}"/>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A571508C-EB8D-3673-E3C3-FF6F3748B5F4}"/>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55753E5F-5DDF-68B5-1223-202E85F24714}"/>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8209D69D-7800-FF37-1A60-CDB5CBB869BA}"/>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5B7C8D9F-F16C-368B-71FA-316B7B4AF843}"/>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85E09267-3E09-2611-5EE7-5ED441D28CC0}"/>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775BECD8-2EBD-6E28-BBDB-3AE4F3927D81}"/>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204FC6EB-D0A2-E432-AB1B-134287EF0619}"/>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F7629AAE-9527-0835-E742-62F082358657}"/>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1D55975E-DB16-425C-9E68-EC32A55C6BC7}"/>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0750BB66-B60A-4B6F-49EE-C7F538685480}"/>
              </a:ext>
            </a:extLst>
          </p:cNvPr>
          <p:cNvSpPr txBox="1"/>
          <p:nvPr/>
        </p:nvSpPr>
        <p:spPr>
          <a:xfrm>
            <a:off x="1780340" y="781126"/>
            <a:ext cx="6096000" cy="2243050"/>
          </a:xfrm>
          <a:prstGeom prst="rect">
            <a:avLst/>
          </a:prstGeom>
          <a:noFill/>
        </p:spPr>
        <p:txBody>
          <a:bodyPr wrap="square">
            <a:spAutoFit/>
          </a:bodyPr>
          <a:lstStyle/>
          <a:p>
            <a:pPr indent="266700" algn="l">
              <a:lnSpc>
                <a:spcPct val="150000"/>
              </a:lnSpc>
            </a:pPr>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）常用从动件常用运动规律</a:t>
            </a:r>
          </a:p>
          <a:p>
            <a:pPr indent="266700" algn="l">
              <a:lnSpc>
                <a:spcPct val="150000"/>
              </a:lnSpc>
            </a:pPr>
            <a:r>
              <a:rPr lang="zh-CN" altLang="zh-CN" sz="2400" kern="100" dirty="0">
                <a:effectLst/>
                <a:latin typeface="微软雅黑" panose="020B0503020204020204" pitchFamily="34" charset="-122"/>
                <a:ea typeface="微软雅黑" panose="020B0503020204020204" pitchFamily="34" charset="-122"/>
              </a:rPr>
              <a:t>①等速运动规律</a:t>
            </a:r>
          </a:p>
          <a:p>
            <a:pPr indent="266700" algn="l">
              <a:lnSpc>
                <a:spcPct val="150000"/>
              </a:lnSpc>
            </a:pPr>
            <a:r>
              <a:rPr lang="zh-CN" altLang="zh-CN" sz="2400" kern="100" dirty="0">
                <a:effectLst/>
                <a:latin typeface="微软雅黑" panose="020B0503020204020204" pitchFamily="34" charset="-122"/>
                <a:ea typeface="微软雅黑" panose="020B0503020204020204" pitchFamily="34" charset="-122"/>
              </a:rPr>
              <a:t>特点：从动件在推程或回程的速度为常数。</a:t>
            </a:r>
          </a:p>
          <a:p>
            <a:pPr indent="266700" algn="l">
              <a:lnSpc>
                <a:spcPct val="150000"/>
              </a:lnSpc>
            </a:pPr>
            <a:r>
              <a:rPr lang="zh-CN" altLang="zh-CN" sz="2400" kern="100" dirty="0">
                <a:effectLst/>
                <a:latin typeface="微软雅黑" panose="020B0503020204020204" pitchFamily="34" charset="-122"/>
                <a:ea typeface="微软雅黑" panose="020B0503020204020204" pitchFamily="34" charset="-122"/>
              </a:rPr>
              <a:t>从动件在推程中的运动方程为</a:t>
            </a:r>
          </a:p>
        </p:txBody>
      </p:sp>
      <p:pic>
        <p:nvPicPr>
          <p:cNvPr id="25" name="图片 24">
            <a:extLst>
              <a:ext uri="{FF2B5EF4-FFF2-40B4-BE49-F238E27FC236}">
                <a16:creationId xmlns:a16="http://schemas.microsoft.com/office/drawing/2014/main" id="{88DBD4F5-1961-6801-0673-92606A89186A}"/>
              </a:ext>
            </a:extLst>
          </p:cNvPr>
          <p:cNvPicPr>
            <a:picLocks noChangeAspect="1"/>
          </p:cNvPicPr>
          <p:nvPr/>
        </p:nvPicPr>
        <p:blipFill>
          <a:blip r:embed="rId19"/>
          <a:stretch>
            <a:fillRect/>
          </a:stretch>
        </p:blipFill>
        <p:spPr>
          <a:xfrm>
            <a:off x="4457166" y="3429000"/>
            <a:ext cx="2075580" cy="2466975"/>
          </a:xfrm>
          <a:prstGeom prst="rect">
            <a:avLst/>
          </a:prstGeom>
        </p:spPr>
      </p:pic>
    </p:spTree>
    <p:extLst>
      <p:ext uri="{BB962C8B-B14F-4D97-AF65-F5344CB8AC3E}">
        <p14:creationId xmlns:p14="http://schemas.microsoft.com/office/powerpoint/2010/main" val="2652675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B966B26-AE3B-7DF6-199D-BE390D6D0906}"/>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CC403012-EF47-EF3A-2380-07A5C2F365D3}"/>
              </a:ext>
            </a:extLst>
          </p:cNvPr>
          <p:cNvSpPr>
            <a:spLocks noGrp="1"/>
          </p:cNvSpPr>
          <p:nvPr>
            <p:ph type="sldNum" sz="quarter" idx="12"/>
          </p:nvPr>
        </p:nvSpPr>
        <p:spPr/>
        <p:txBody>
          <a:bodyPr/>
          <a:lstStyle/>
          <a:p>
            <a:fld id="{49AE70B2-8BF9-45C0-BB95-33D1B9D3A854}" type="slidenum">
              <a:rPr lang="zh-CN" altLang="en-US" smtClean="0"/>
              <a:t>52</a:t>
            </a:fld>
            <a:endParaRPr lang="zh-CN" altLang="en-US"/>
          </a:p>
        </p:txBody>
      </p:sp>
      <p:sp>
        <p:nvSpPr>
          <p:cNvPr id="4" name="矩形 3">
            <a:extLst>
              <a:ext uri="{FF2B5EF4-FFF2-40B4-BE49-F238E27FC236}">
                <a16:creationId xmlns:a16="http://schemas.microsoft.com/office/drawing/2014/main" id="{7446BE3A-8EA2-F855-9DCB-8CC9F40B522B}"/>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568662F2-2A12-766B-050D-66D203BDEAD4}"/>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1EC86923-0009-49C6-14CD-7E82A463813A}"/>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4178A427-ACDA-566A-8099-036240906B47}"/>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9ECBAEF9-FFD6-C0CD-2669-68EAB899CD40}"/>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76562709-B938-C281-613A-E0F5A77E1A9A}"/>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2325140C-1F84-47CA-A89D-B485BB76CBDC}"/>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8517A9B8-24D8-CF52-4811-0526A5EFDC49}"/>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B5A564ED-AE97-D148-C5D7-107E2AAEDB7F}"/>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288EC845-0F09-1E15-5EB4-CE1DC0DC625D}"/>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0CD78F71-79FB-1616-DB0B-297F43052931}"/>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53B87DCA-FB49-0175-CFAA-15987C660340}"/>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1D025935-3287-3F4E-D0E8-C683C300FAE0}"/>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3D893114-9AB7-9D95-409A-594B833E9A82}"/>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588D1E0B-CE83-6C6F-E9D4-AFE6BBB5669A}"/>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72A6D05F-031A-4AAF-F8EF-7F65609CE584}"/>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BD417EFC-F4F1-ACB7-933C-3812201BA4EB}"/>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28BD6D53-5BE9-59A9-1155-5471F29A19D7}"/>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B6CEE565-FAB7-3007-5CE3-DA8A01F9A8AE}"/>
              </a:ext>
            </a:extLst>
          </p:cNvPr>
          <p:cNvSpPr txBox="1"/>
          <p:nvPr/>
        </p:nvSpPr>
        <p:spPr>
          <a:xfrm>
            <a:off x="1674462" y="1961490"/>
            <a:ext cx="6096000" cy="2797048"/>
          </a:xfrm>
          <a:prstGeom prst="rect">
            <a:avLst/>
          </a:prstGeom>
          <a:noFill/>
        </p:spPr>
        <p:txBody>
          <a:bodyPr wrap="square">
            <a:spAutoFit/>
          </a:bodyPr>
          <a:lstStyle/>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从动件的运动如图</a:t>
            </a:r>
            <a:r>
              <a:rPr lang="en-US" altLang="zh-CN" sz="2400" kern="100" dirty="0">
                <a:effectLst/>
                <a:latin typeface="微软雅黑" panose="020B0503020204020204" pitchFamily="34" charset="-122"/>
                <a:ea typeface="微软雅黑" panose="020B0503020204020204" pitchFamily="34" charset="-122"/>
              </a:rPr>
              <a:t>4-51</a:t>
            </a:r>
            <a:r>
              <a:rPr lang="zh-CN" altLang="zh-CN" sz="2400" kern="100" dirty="0">
                <a:effectLst/>
                <a:latin typeface="微软雅黑" panose="020B0503020204020204" pitchFamily="34" charset="-122"/>
                <a:ea typeface="微软雅黑" panose="020B0503020204020204" pitchFamily="34" charset="-122"/>
              </a:rPr>
              <a:t>所示，在行程的开始和终止两位置由于速度突然改变，其瞬时加速度趋于无穷大，因而产生无穷大的惯性力，致使机构发生强烈刚性冲击。</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solidFill>
                  <a:srgbClr val="FF0000"/>
                </a:solidFill>
                <a:effectLst/>
                <a:latin typeface="微软雅黑" panose="020B0503020204020204" pitchFamily="34" charset="-122"/>
                <a:ea typeface="微软雅黑" panose="020B0503020204020204" pitchFamily="34" charset="-122"/>
              </a:rPr>
              <a:t>等速运动规律只适用于低速的凸轮机构</a:t>
            </a:r>
            <a:r>
              <a:rPr lang="zh-CN" altLang="zh-CN" sz="2400" kern="100" dirty="0">
                <a:effectLst/>
                <a:latin typeface="微软雅黑" panose="020B0503020204020204" pitchFamily="34" charset="-122"/>
                <a:ea typeface="微软雅黑" panose="020B0503020204020204" pitchFamily="34" charset="-122"/>
              </a:rPr>
              <a:t>。</a:t>
            </a:r>
          </a:p>
        </p:txBody>
      </p:sp>
      <p:pic>
        <p:nvPicPr>
          <p:cNvPr id="24" name="图片 23">
            <a:extLst>
              <a:ext uri="{FF2B5EF4-FFF2-40B4-BE49-F238E27FC236}">
                <a16:creationId xmlns:a16="http://schemas.microsoft.com/office/drawing/2014/main" id="{3FC79490-7B52-CF3D-C94B-E8017E07397C}"/>
              </a:ext>
            </a:extLst>
          </p:cNvPr>
          <p:cNvPicPr>
            <a:picLocks noChangeAspect="1"/>
          </p:cNvPicPr>
          <p:nvPr/>
        </p:nvPicPr>
        <p:blipFill>
          <a:blip r:embed="rId19"/>
          <a:stretch>
            <a:fillRect/>
          </a:stretch>
        </p:blipFill>
        <p:spPr>
          <a:xfrm>
            <a:off x="8572464" y="1335930"/>
            <a:ext cx="2700000" cy="4451352"/>
          </a:xfrm>
          <a:prstGeom prst="rect">
            <a:avLst/>
          </a:prstGeom>
        </p:spPr>
      </p:pic>
    </p:spTree>
    <p:extLst>
      <p:ext uri="{BB962C8B-B14F-4D97-AF65-F5344CB8AC3E}">
        <p14:creationId xmlns:p14="http://schemas.microsoft.com/office/powerpoint/2010/main" val="4142372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00"/>
                                        <p:tgtEl>
                                          <p:spTgt spid="23"/>
                                        </p:tgtEl>
                                      </p:cBhvr>
                                    </p:animEffect>
                                  </p:childTnLst>
                                </p:cTn>
                              </p:par>
                              <p:par>
                                <p:cTn id="26" presetID="22" presetClass="entr" presetSubtype="4"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down)">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84249FD-2B7A-F35D-0B81-FDF425FA705B}"/>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83C7DD94-0BA8-FC23-06D8-7F80E77675BB}"/>
              </a:ext>
            </a:extLst>
          </p:cNvPr>
          <p:cNvSpPr>
            <a:spLocks noGrp="1"/>
          </p:cNvSpPr>
          <p:nvPr>
            <p:ph type="sldNum" sz="quarter" idx="12"/>
          </p:nvPr>
        </p:nvSpPr>
        <p:spPr/>
        <p:txBody>
          <a:bodyPr/>
          <a:lstStyle/>
          <a:p>
            <a:fld id="{49AE70B2-8BF9-45C0-BB95-33D1B9D3A854}" type="slidenum">
              <a:rPr lang="zh-CN" altLang="en-US" smtClean="0"/>
              <a:t>53</a:t>
            </a:fld>
            <a:endParaRPr lang="zh-CN" altLang="en-US"/>
          </a:p>
        </p:txBody>
      </p:sp>
      <p:sp>
        <p:nvSpPr>
          <p:cNvPr id="4" name="矩形 3">
            <a:extLst>
              <a:ext uri="{FF2B5EF4-FFF2-40B4-BE49-F238E27FC236}">
                <a16:creationId xmlns:a16="http://schemas.microsoft.com/office/drawing/2014/main" id="{87047DEF-E419-F4DB-4D3B-76FBB7DEF021}"/>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00BED8CF-CC23-911E-E377-97616D770076}"/>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F797A0B6-5673-194C-AA4E-1477C7013B77}"/>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4CE925C6-A0DF-B9D9-6B75-302B9ECFA80E}"/>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E94CA75F-F726-F60F-225C-BA795DA61E0E}"/>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7F697CFA-A4D6-CBA5-B215-1E1BFCB710A2}"/>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6B57D159-92EB-7757-CC25-3816917C7EC6}"/>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2418EC29-0567-8570-3FBF-7A70E83C6150}"/>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FAA65449-FCC0-EEBE-D1B9-0CBBC3A47C27}"/>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448FC2DD-17F3-D940-0FA8-DD2D2C034173}"/>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AB0586F1-9D6E-EDEA-DB46-3BCB2EE07814}"/>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494B2D10-49F9-521B-CBC6-67A80D3E7522}"/>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8ED2488B-CEBD-5BE7-627F-8B60B0963B49}"/>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295AE79F-2398-1DB8-60EA-CCB5A6BD2691}"/>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0312D47B-C5DB-B2A2-26C3-A2C7924EF597}"/>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B5976AB0-0D52-C5DE-F105-064DDB8CDEB4}"/>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D171530F-005E-EE79-2187-D6810C8A37E6}"/>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2A386542-6032-4878-4EDD-2F0A5B9AAAE0}"/>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AE88A43E-7258-173B-6D3D-06E6098BB294}"/>
              </a:ext>
            </a:extLst>
          </p:cNvPr>
          <p:cNvSpPr txBox="1"/>
          <p:nvPr/>
        </p:nvSpPr>
        <p:spPr>
          <a:xfrm>
            <a:off x="1781174" y="942637"/>
            <a:ext cx="9420225" cy="1569660"/>
          </a:xfrm>
          <a:prstGeom prst="rect">
            <a:avLst/>
          </a:prstGeom>
          <a:noFill/>
        </p:spPr>
        <p:txBody>
          <a:bodyPr wrap="square">
            <a:spAutoFit/>
          </a:bodyPr>
          <a:lstStyle/>
          <a:p>
            <a:pPr indent="266700" algn="l"/>
            <a:r>
              <a:rPr lang="zh-CN" altLang="zh-CN" sz="2400" kern="100" dirty="0">
                <a:effectLst/>
                <a:latin typeface="微软雅黑" panose="020B0503020204020204" pitchFamily="34" charset="-122"/>
                <a:ea typeface="微软雅黑" panose="020B0503020204020204" pitchFamily="34" charset="-122"/>
              </a:rPr>
              <a:t>②等加速等减速运动规律</a:t>
            </a: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这种运动规律的特点是：从动件在前半行程作等加速运动，在后半行程作等减速运动，其加速度的绝对值相等。当初速度为零时，从动件在推程中的运动方程为：</a:t>
            </a:r>
          </a:p>
        </p:txBody>
      </p:sp>
      <p:pic>
        <p:nvPicPr>
          <p:cNvPr id="25" name="图片 24">
            <a:extLst>
              <a:ext uri="{FF2B5EF4-FFF2-40B4-BE49-F238E27FC236}">
                <a16:creationId xmlns:a16="http://schemas.microsoft.com/office/drawing/2014/main" id="{7D631FD3-DF7D-B606-003D-E12C96FA4FF6}"/>
              </a:ext>
            </a:extLst>
          </p:cNvPr>
          <p:cNvPicPr>
            <a:picLocks noChangeAspect="1"/>
          </p:cNvPicPr>
          <p:nvPr/>
        </p:nvPicPr>
        <p:blipFill>
          <a:blip r:embed="rId19"/>
          <a:stretch>
            <a:fillRect/>
          </a:stretch>
        </p:blipFill>
        <p:spPr>
          <a:xfrm>
            <a:off x="2218125" y="2566000"/>
            <a:ext cx="7753350" cy="3724275"/>
          </a:xfrm>
          <a:prstGeom prst="rect">
            <a:avLst/>
          </a:prstGeom>
        </p:spPr>
      </p:pic>
      <p:sp>
        <p:nvSpPr>
          <p:cNvPr id="27" name="文本框 26">
            <a:extLst>
              <a:ext uri="{FF2B5EF4-FFF2-40B4-BE49-F238E27FC236}">
                <a16:creationId xmlns:a16="http://schemas.microsoft.com/office/drawing/2014/main" id="{BCEF7522-1376-AE75-9969-0818D4C4EC1A}"/>
              </a:ext>
            </a:extLst>
          </p:cNvPr>
          <p:cNvSpPr txBox="1"/>
          <p:nvPr/>
        </p:nvSpPr>
        <p:spPr>
          <a:xfrm>
            <a:off x="2235975" y="6199849"/>
            <a:ext cx="6096000" cy="461665"/>
          </a:xfrm>
          <a:prstGeom prst="rect">
            <a:avLst/>
          </a:prstGeom>
          <a:noFill/>
        </p:spPr>
        <p:txBody>
          <a:bodyPr wrap="square">
            <a:spAutoFit/>
          </a:bodyPr>
          <a:lstStyle/>
          <a:p>
            <a:pPr indent="266700" algn="l"/>
            <a:r>
              <a:rPr lang="zh-CN" altLang="zh-CN" sz="2400" kern="100" dirty="0">
                <a:solidFill>
                  <a:srgbClr val="FF0000"/>
                </a:solidFill>
                <a:effectLst/>
                <a:latin typeface="微软雅黑" panose="020B0503020204020204" pitchFamily="34" charset="-122"/>
                <a:ea typeface="微软雅黑" panose="020B0503020204020204" pitchFamily="34" charset="-122"/>
              </a:rPr>
              <a:t>适用于中低速的凸轮机构。</a:t>
            </a:r>
          </a:p>
        </p:txBody>
      </p:sp>
    </p:spTree>
    <p:extLst>
      <p:ext uri="{BB962C8B-B14F-4D97-AF65-F5344CB8AC3E}">
        <p14:creationId xmlns:p14="http://schemas.microsoft.com/office/powerpoint/2010/main" val="1911932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P spid="2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8C93C04-EEE9-EC54-5C28-B9EEC856424B}"/>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89A35CEC-B23C-E45B-7B82-E870C9E62D84}"/>
              </a:ext>
            </a:extLst>
          </p:cNvPr>
          <p:cNvSpPr>
            <a:spLocks noGrp="1"/>
          </p:cNvSpPr>
          <p:nvPr>
            <p:ph type="sldNum" sz="quarter" idx="12"/>
          </p:nvPr>
        </p:nvSpPr>
        <p:spPr/>
        <p:txBody>
          <a:bodyPr/>
          <a:lstStyle/>
          <a:p>
            <a:fld id="{49AE70B2-8BF9-45C0-BB95-33D1B9D3A854}" type="slidenum">
              <a:rPr lang="zh-CN" altLang="en-US" smtClean="0"/>
              <a:t>54</a:t>
            </a:fld>
            <a:endParaRPr lang="zh-CN" altLang="en-US"/>
          </a:p>
        </p:txBody>
      </p:sp>
      <p:sp>
        <p:nvSpPr>
          <p:cNvPr id="4" name="矩形 3">
            <a:extLst>
              <a:ext uri="{FF2B5EF4-FFF2-40B4-BE49-F238E27FC236}">
                <a16:creationId xmlns:a16="http://schemas.microsoft.com/office/drawing/2014/main" id="{3814692C-66D7-43EE-1370-5347F54C8020}"/>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A8B4F070-D577-C627-6D93-9A4492AF41D9}"/>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86395298-4531-D8F7-479B-BB5EE3D5F4BE}"/>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462A2FC0-A930-5A75-B614-85363E63B3F7}"/>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9FFD1043-66EC-8B9E-0813-B28113C8A3F6}"/>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121FD190-53F3-9F09-8CEC-625CBF992EA8}"/>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9FD7AEDC-7B4D-1915-C6B5-E0E568793AB1}"/>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D35DC80F-C7AE-EDE4-1151-76D6B39B6FDF}"/>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A202B596-7670-3BF7-26C5-E4B04C8434AF}"/>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B58ACF42-1C02-02EA-63E4-FFEA0A7A8F35}"/>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D60BF657-B582-38F1-31C6-623DF37BDCD5}"/>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6D6A6387-1021-F102-BD21-3AF5C13E48F5}"/>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FB538EBE-86A0-BBCD-BCF7-BAEE5EA206A2}"/>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B158AE52-1F21-A306-B22E-7B90FBCAB603}"/>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5659A612-652E-90EF-1084-B168869A2A9D}"/>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B881D910-4106-5B8F-4CFD-87C5E196C59E}"/>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FD748377-3EB9-C2A0-6917-78A76DBA6F6D}"/>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E23EEBDA-4A3E-56E3-A71F-774E971B0BC8}"/>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5" name="文本框 24">
            <a:extLst>
              <a:ext uri="{FF2B5EF4-FFF2-40B4-BE49-F238E27FC236}">
                <a16:creationId xmlns:a16="http://schemas.microsoft.com/office/drawing/2014/main" id="{BE46837C-8CFD-D888-4B12-A9D6A3C6D352}"/>
              </a:ext>
            </a:extLst>
          </p:cNvPr>
          <p:cNvSpPr txBox="1"/>
          <p:nvPr/>
        </p:nvSpPr>
        <p:spPr>
          <a:xfrm>
            <a:off x="1698000" y="903505"/>
            <a:ext cx="8529600" cy="1689052"/>
          </a:xfrm>
          <a:prstGeom prst="rect">
            <a:avLst/>
          </a:prstGeom>
          <a:noFill/>
        </p:spPr>
        <p:txBody>
          <a:bodyPr wrap="square">
            <a:spAutoFit/>
          </a:bodyPr>
          <a:lstStyle/>
          <a:p>
            <a:pPr indent="266700" algn="l">
              <a:lnSpc>
                <a:spcPct val="150000"/>
              </a:lnSpc>
            </a:pPr>
            <a:r>
              <a:rPr lang="zh-CN" altLang="zh-CN" sz="2400" kern="100" dirty="0">
                <a:effectLst/>
                <a:latin typeface="微软雅黑" panose="020B0503020204020204" pitchFamily="34" charset="-122"/>
                <a:ea typeface="微软雅黑" panose="020B0503020204020204" pitchFamily="34" charset="-122"/>
              </a:rPr>
              <a:t>③余弦加速度运动规律</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从动件做简谐运动，所引起的惯性力也是有限值，由此产生的冲击称柔性冲击。这种运动规律适用于中速的凸轮机构。</a:t>
            </a:r>
          </a:p>
        </p:txBody>
      </p:sp>
      <p:pic>
        <p:nvPicPr>
          <p:cNvPr id="28" name="图片 27">
            <a:extLst>
              <a:ext uri="{FF2B5EF4-FFF2-40B4-BE49-F238E27FC236}">
                <a16:creationId xmlns:a16="http://schemas.microsoft.com/office/drawing/2014/main" id="{A17988E8-6337-4610-CDAB-3517DB1CE461}"/>
              </a:ext>
            </a:extLst>
          </p:cNvPr>
          <p:cNvPicPr>
            <a:picLocks noChangeAspect="1"/>
          </p:cNvPicPr>
          <p:nvPr/>
        </p:nvPicPr>
        <p:blipFill>
          <a:blip r:embed="rId19"/>
          <a:stretch>
            <a:fillRect/>
          </a:stretch>
        </p:blipFill>
        <p:spPr>
          <a:xfrm>
            <a:off x="6790679" y="2427303"/>
            <a:ext cx="3760471" cy="4083339"/>
          </a:xfrm>
          <a:prstGeom prst="rect">
            <a:avLst/>
          </a:prstGeom>
        </p:spPr>
      </p:pic>
      <p:sp>
        <p:nvSpPr>
          <p:cNvPr id="30" name="文本框 29">
            <a:extLst>
              <a:ext uri="{FF2B5EF4-FFF2-40B4-BE49-F238E27FC236}">
                <a16:creationId xmlns:a16="http://schemas.microsoft.com/office/drawing/2014/main" id="{88556857-7A9B-B458-C3FB-787F8CF3B21A}"/>
              </a:ext>
            </a:extLst>
          </p:cNvPr>
          <p:cNvSpPr txBox="1"/>
          <p:nvPr/>
        </p:nvSpPr>
        <p:spPr>
          <a:xfrm>
            <a:off x="1037012" y="3347447"/>
            <a:ext cx="4914900" cy="2243050"/>
          </a:xfrm>
          <a:prstGeom prst="rect">
            <a:avLst/>
          </a:prstGeom>
          <a:noFill/>
        </p:spPr>
        <p:txBody>
          <a:bodyPr wrap="square">
            <a:spAutoFit/>
          </a:bodyPr>
          <a:lstStyle/>
          <a:p>
            <a:pPr indent="266700" algn="l">
              <a:lnSpc>
                <a:spcPct val="150000"/>
              </a:lnSpc>
              <a:tabLst>
                <a:tab pos="248920" algn="l"/>
              </a:tabLst>
            </a:pPr>
            <a:r>
              <a:rPr lang="zh-CN" altLang="zh-CN" sz="2400" kern="100" dirty="0">
                <a:effectLst/>
                <a:latin typeface="微软雅黑" panose="020B0503020204020204" pitchFamily="34" charset="-122"/>
                <a:ea typeface="微软雅黑" panose="020B0503020204020204" pitchFamily="34" charset="-122"/>
              </a:rPr>
              <a:t>④正弦加速度运动规律</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这种规律没有加速度突变，则既不存在刚性冲击，又不存在柔性冲击，适用于高速轻载的场合。</a:t>
            </a:r>
          </a:p>
        </p:txBody>
      </p:sp>
    </p:spTree>
    <p:extLst>
      <p:ext uri="{BB962C8B-B14F-4D97-AF65-F5344CB8AC3E}">
        <p14:creationId xmlns:p14="http://schemas.microsoft.com/office/powerpoint/2010/main" val="1782177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5" grpId="0"/>
      <p:bldP spid="3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52F673C-F78D-9CB2-74D4-BF55CF72C3A7}"/>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D00328B0-DC72-0F78-D8A3-D943C86D95B0}"/>
              </a:ext>
            </a:extLst>
          </p:cNvPr>
          <p:cNvSpPr>
            <a:spLocks noGrp="1"/>
          </p:cNvSpPr>
          <p:nvPr>
            <p:ph type="sldNum" sz="quarter" idx="12"/>
          </p:nvPr>
        </p:nvSpPr>
        <p:spPr/>
        <p:txBody>
          <a:bodyPr/>
          <a:lstStyle/>
          <a:p>
            <a:fld id="{49AE70B2-8BF9-45C0-BB95-33D1B9D3A854}" type="slidenum">
              <a:rPr lang="zh-CN" altLang="en-US" smtClean="0"/>
              <a:t>55</a:t>
            </a:fld>
            <a:endParaRPr lang="zh-CN" altLang="en-US"/>
          </a:p>
        </p:txBody>
      </p:sp>
      <p:sp>
        <p:nvSpPr>
          <p:cNvPr id="4" name="矩形 3">
            <a:extLst>
              <a:ext uri="{FF2B5EF4-FFF2-40B4-BE49-F238E27FC236}">
                <a16:creationId xmlns:a16="http://schemas.microsoft.com/office/drawing/2014/main" id="{15C6A54C-0E84-25AE-76FB-40D13AC68746}"/>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491196F3-F1AD-0D48-674A-336F1F9D42B0}"/>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001308AA-05BB-3906-8069-06C2298A4395}"/>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6F39C4C2-C101-9BDE-8ED7-551FF17B2E50}"/>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67737B47-DF49-9985-64BB-18E11A587E62}"/>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75A77AD7-EF46-222E-25FB-B24762DF0193}"/>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155547BC-0F0D-8BFF-D98F-2926B1F31D43}"/>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14BFA359-D003-2308-6672-88B369F855DE}"/>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3A94C614-8259-E346-1B27-749752AF2156}"/>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FC710873-3074-76E4-2FAC-4E006E6D7F07}"/>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04BB7F87-56EB-4124-B33B-E6BCFA04DD79}"/>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8D8FBEE6-F626-9EF1-48CD-813D09039B8B}"/>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D1A34B18-A7EA-10AD-27B7-D04E15334D00}"/>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B9737D0B-D182-60CC-95CE-496EE4D41546}"/>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4194E37B-1B35-FD3A-0921-EF0B1F85F223}"/>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BC7EC7DB-26A2-7FCB-26BA-F1084B4977A0}"/>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45089E21-D0CC-A069-AF0E-C827D2EAE615}"/>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BB699DC1-52A0-B41E-2630-6F4F9A904C61}"/>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B86CC09A-DDEA-0E34-D363-D39A5BFF32A9}"/>
              </a:ext>
            </a:extLst>
          </p:cNvPr>
          <p:cNvSpPr txBox="1"/>
          <p:nvPr/>
        </p:nvSpPr>
        <p:spPr>
          <a:xfrm>
            <a:off x="1407197" y="703580"/>
            <a:ext cx="9737053" cy="1569660"/>
          </a:xfrm>
          <a:prstGeom prst="rect">
            <a:avLst/>
          </a:prstGeom>
          <a:noFill/>
        </p:spPr>
        <p:txBody>
          <a:bodyPr wrap="square">
            <a:spAutoFit/>
          </a:bodyPr>
          <a:lstStyle/>
          <a:p>
            <a:pPr indent="266700" algn="l"/>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凸轮的结构与材料</a:t>
            </a: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凸轮的结构形式及与轴的固定方式有整体式（见图</a:t>
            </a:r>
            <a:r>
              <a:rPr lang="en-US" altLang="zh-CN" sz="2400" kern="100" dirty="0">
                <a:effectLst/>
                <a:latin typeface="微软雅黑" panose="020B0503020204020204" pitchFamily="34" charset="-122"/>
                <a:ea typeface="微软雅黑" panose="020B0503020204020204" pitchFamily="34" charset="-122"/>
              </a:rPr>
              <a:t>4-53a)</a:t>
            </a:r>
            <a:r>
              <a:rPr lang="zh-CN" altLang="zh-CN" sz="2400" kern="100" dirty="0">
                <a:effectLst/>
                <a:latin typeface="微软雅黑" panose="020B0503020204020204" pitchFamily="34" charset="-122"/>
                <a:ea typeface="微软雅黑" panose="020B0503020204020204" pitchFamily="34" charset="-122"/>
              </a:rPr>
              <a:t>、键联接式（见图</a:t>
            </a:r>
            <a:r>
              <a:rPr lang="en-US" altLang="zh-CN" sz="2400" kern="100" dirty="0">
                <a:effectLst/>
                <a:latin typeface="微软雅黑" panose="020B0503020204020204" pitchFamily="34" charset="-122"/>
                <a:ea typeface="微软雅黑" panose="020B0503020204020204" pitchFamily="34" charset="-122"/>
              </a:rPr>
              <a:t>4-53b)</a:t>
            </a:r>
            <a:r>
              <a:rPr lang="zh-CN" altLang="zh-CN" sz="2400" kern="100" dirty="0">
                <a:effectLst/>
                <a:latin typeface="微软雅黑" panose="020B0503020204020204" pitchFamily="34" charset="-122"/>
                <a:ea typeface="微软雅黑" panose="020B0503020204020204" pitchFamily="34" charset="-122"/>
              </a:rPr>
              <a:t>、销联接式（见图</a:t>
            </a:r>
            <a:r>
              <a:rPr lang="en-US" altLang="zh-CN" sz="2400" kern="100" dirty="0">
                <a:effectLst/>
                <a:latin typeface="微软雅黑" panose="020B0503020204020204" pitchFamily="34" charset="-122"/>
                <a:ea typeface="微软雅黑" panose="020B0503020204020204" pitchFamily="34" charset="-122"/>
              </a:rPr>
              <a:t>4-53c)</a:t>
            </a:r>
            <a:r>
              <a:rPr lang="zh-CN" altLang="zh-CN" sz="2400" kern="100" dirty="0">
                <a:effectLst/>
                <a:latin typeface="微软雅黑" panose="020B0503020204020204" pitchFamily="34" charset="-122"/>
                <a:ea typeface="微软雅黑" panose="020B0503020204020204" pitchFamily="34" charset="-122"/>
              </a:rPr>
              <a:t>、弹性开口锥套螺母联接式（见图</a:t>
            </a:r>
            <a:r>
              <a:rPr lang="en-US" altLang="zh-CN" sz="2400" kern="100" dirty="0">
                <a:effectLst/>
                <a:latin typeface="微软雅黑" panose="020B0503020204020204" pitchFamily="34" charset="-122"/>
                <a:ea typeface="微软雅黑" panose="020B0503020204020204" pitchFamily="34" charset="-122"/>
              </a:rPr>
              <a:t>4-53d</a:t>
            </a:r>
            <a:r>
              <a:rPr lang="zh-CN" altLang="zh-CN" sz="2400" kern="100" dirty="0">
                <a:effectLst/>
                <a:latin typeface="微软雅黑" panose="020B0503020204020204" pitchFamily="34" charset="-122"/>
                <a:ea typeface="微软雅黑" panose="020B0503020204020204" pitchFamily="34" charset="-122"/>
              </a:rPr>
              <a:t>，多用于凸轮与轴的角度需要经常调整的场合）等。</a:t>
            </a:r>
          </a:p>
        </p:txBody>
      </p:sp>
      <p:pic>
        <p:nvPicPr>
          <p:cNvPr id="24" name="图片 23">
            <a:extLst>
              <a:ext uri="{FF2B5EF4-FFF2-40B4-BE49-F238E27FC236}">
                <a16:creationId xmlns:a16="http://schemas.microsoft.com/office/drawing/2014/main" id="{00F85A93-15AE-B31B-1A76-FE797FAFF917}"/>
              </a:ext>
            </a:extLst>
          </p:cNvPr>
          <p:cNvPicPr>
            <a:picLocks noChangeAspect="1"/>
          </p:cNvPicPr>
          <p:nvPr/>
        </p:nvPicPr>
        <p:blipFill>
          <a:blip r:embed="rId19"/>
          <a:stretch>
            <a:fillRect/>
          </a:stretch>
        </p:blipFill>
        <p:spPr>
          <a:xfrm>
            <a:off x="3781425" y="2216377"/>
            <a:ext cx="5438712" cy="4511936"/>
          </a:xfrm>
          <a:prstGeom prst="rect">
            <a:avLst/>
          </a:prstGeom>
        </p:spPr>
      </p:pic>
    </p:spTree>
    <p:extLst>
      <p:ext uri="{BB962C8B-B14F-4D97-AF65-F5344CB8AC3E}">
        <p14:creationId xmlns:p14="http://schemas.microsoft.com/office/powerpoint/2010/main" val="2236074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9C2717E-DC32-8120-EB70-AAA67F7D4744}"/>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C286DA8D-B1DD-67AC-0C28-B6ADE66BE2A8}"/>
              </a:ext>
            </a:extLst>
          </p:cNvPr>
          <p:cNvSpPr>
            <a:spLocks noGrp="1"/>
          </p:cNvSpPr>
          <p:nvPr>
            <p:ph type="sldNum" sz="quarter" idx="12"/>
          </p:nvPr>
        </p:nvSpPr>
        <p:spPr/>
        <p:txBody>
          <a:bodyPr/>
          <a:lstStyle/>
          <a:p>
            <a:fld id="{49AE70B2-8BF9-45C0-BB95-33D1B9D3A854}" type="slidenum">
              <a:rPr lang="zh-CN" altLang="en-US" smtClean="0"/>
              <a:t>56</a:t>
            </a:fld>
            <a:endParaRPr lang="zh-CN" altLang="en-US"/>
          </a:p>
        </p:txBody>
      </p:sp>
      <p:sp>
        <p:nvSpPr>
          <p:cNvPr id="4" name="矩形 3">
            <a:extLst>
              <a:ext uri="{FF2B5EF4-FFF2-40B4-BE49-F238E27FC236}">
                <a16:creationId xmlns:a16="http://schemas.microsoft.com/office/drawing/2014/main" id="{361979D2-8B4E-276E-527E-4C4FA30814CA}"/>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396E581B-4C47-3063-CFCF-962EC06F1415}"/>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794094D1-A7C1-3C98-11C8-CC3D2661B46A}"/>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7BA9A33D-EE8D-9610-CDF7-3A4336504725}"/>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58987961-E60E-8B9E-896B-6C50CD04D110}"/>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84BB2934-B6C7-60D5-9E32-6E1B40ADDC6F}"/>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D8794095-2F12-FCE9-EFA6-F6B8588ABBDF}"/>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19DC8547-A193-0FE2-3705-083B91C78607}"/>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13527FA1-9637-3501-E0E0-1BBE10C83360}"/>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24C14F24-123C-FB46-CF02-FFCFEFC26E19}"/>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9B08D059-4831-B9E1-6956-08CF52C834EA}"/>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1F9B6F14-3481-93FA-8CDD-0620C823AD5D}"/>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15AE14B5-D47F-36EA-046E-4DD1B1EADA13}"/>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9E3591E4-0F79-B223-1A74-1208B23D6BB2}"/>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CBD20F74-7312-832D-3E7A-184C9BA3A9D9}"/>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692634E1-2504-5290-5B7A-424B2E0C7275}"/>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664694BC-5781-E6E6-A8B2-0D2F0526AF8B}"/>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3615D862-1A38-E67D-790C-C5F59DB81A8E}"/>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BD49DB02-FB0F-5949-6A85-10D10A535341}"/>
              </a:ext>
            </a:extLst>
          </p:cNvPr>
          <p:cNvSpPr txBox="1"/>
          <p:nvPr/>
        </p:nvSpPr>
        <p:spPr>
          <a:xfrm>
            <a:off x="1171575" y="738586"/>
            <a:ext cx="10406025" cy="1938992"/>
          </a:xfrm>
          <a:prstGeom prst="rect">
            <a:avLst/>
          </a:prstGeom>
          <a:noFill/>
        </p:spPr>
        <p:txBody>
          <a:bodyPr wrap="square">
            <a:spAutoFit/>
          </a:bodyPr>
          <a:lstStyle/>
          <a:p>
            <a:pPr indent="266700" algn="just"/>
            <a:r>
              <a:rPr lang="zh-CN" altLang="zh-CN" sz="2400" kern="100" dirty="0">
                <a:effectLst/>
                <a:latin typeface="微软雅黑" panose="020B0503020204020204" pitchFamily="34" charset="-122"/>
                <a:ea typeface="微软雅黑" panose="020B0503020204020204" pitchFamily="34" charset="-122"/>
              </a:rPr>
              <a:t>三、螺旋机构简介</a:t>
            </a:r>
          </a:p>
          <a:p>
            <a:pPr indent="266700" algn="l"/>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螺旋机构的组成和工作原理</a:t>
            </a: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有螺旋副联结的机构称为螺旋机构，用来传递运动和动力。</a:t>
            </a: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有时也可以使螺母不动，螺杆在旋转时轴向移动。</a:t>
            </a: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按螺旋副摩擦性质不同，螺旋机构可分为滑动螺旋机构和滚动螺旋机构。</a:t>
            </a:r>
          </a:p>
        </p:txBody>
      </p:sp>
      <p:pic>
        <p:nvPicPr>
          <p:cNvPr id="24" name="图片 23">
            <a:extLst>
              <a:ext uri="{FF2B5EF4-FFF2-40B4-BE49-F238E27FC236}">
                <a16:creationId xmlns:a16="http://schemas.microsoft.com/office/drawing/2014/main" id="{97B0F213-6C93-B5AC-3C65-1D9527F540EF}"/>
              </a:ext>
            </a:extLst>
          </p:cNvPr>
          <p:cNvPicPr>
            <a:picLocks noChangeAspect="1"/>
          </p:cNvPicPr>
          <p:nvPr/>
        </p:nvPicPr>
        <p:blipFill rotWithShape="1">
          <a:blip r:embed="rId19"/>
          <a:srcRect b="11845"/>
          <a:stretch/>
        </p:blipFill>
        <p:spPr>
          <a:xfrm>
            <a:off x="5632455" y="2741426"/>
            <a:ext cx="5111861" cy="4011164"/>
          </a:xfrm>
          <a:prstGeom prst="rect">
            <a:avLst/>
          </a:prstGeom>
        </p:spPr>
      </p:pic>
      <p:sp>
        <p:nvSpPr>
          <p:cNvPr id="26" name="文本框 25">
            <a:extLst>
              <a:ext uri="{FF2B5EF4-FFF2-40B4-BE49-F238E27FC236}">
                <a16:creationId xmlns:a16="http://schemas.microsoft.com/office/drawing/2014/main" id="{C46B5711-5722-D4E1-6C58-EACADE33A2CF}"/>
              </a:ext>
            </a:extLst>
          </p:cNvPr>
          <p:cNvSpPr txBox="1"/>
          <p:nvPr/>
        </p:nvSpPr>
        <p:spPr>
          <a:xfrm>
            <a:off x="1329213" y="3223514"/>
            <a:ext cx="3944188" cy="3046988"/>
          </a:xfrm>
          <a:prstGeom prst="rect">
            <a:avLst/>
          </a:prstGeom>
          <a:noFill/>
        </p:spPr>
        <p:txBody>
          <a:bodyPr wrap="square">
            <a:spAutoFit/>
          </a:bodyPr>
          <a:lstStyle/>
          <a:p>
            <a:pPr indent="266700" algn="l"/>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滑动螺旋机构的特点</a:t>
            </a: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滑动螺旋机构具有结构简单、工作连续、传动精度高、易于实现自锁等优点，在工程中应用广泛。但由于螺旋副之间是滑动摩擦，工作时磨损大、效率低，不能用于传递大功率动力。</a:t>
            </a:r>
          </a:p>
        </p:txBody>
      </p:sp>
    </p:spTree>
    <p:extLst>
      <p:ext uri="{BB962C8B-B14F-4D97-AF65-F5344CB8AC3E}">
        <p14:creationId xmlns:p14="http://schemas.microsoft.com/office/powerpoint/2010/main" val="3379946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P spid="2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F5D1ECD-D8D7-71AA-0E78-007179AE3751}"/>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C9ED9BC0-9EB1-517B-3BFE-9949825B9580}"/>
              </a:ext>
            </a:extLst>
          </p:cNvPr>
          <p:cNvSpPr>
            <a:spLocks noGrp="1"/>
          </p:cNvSpPr>
          <p:nvPr>
            <p:ph type="sldNum" sz="quarter" idx="12"/>
          </p:nvPr>
        </p:nvSpPr>
        <p:spPr/>
        <p:txBody>
          <a:bodyPr/>
          <a:lstStyle/>
          <a:p>
            <a:fld id="{49AE70B2-8BF9-45C0-BB95-33D1B9D3A854}" type="slidenum">
              <a:rPr lang="zh-CN" altLang="en-US" smtClean="0"/>
              <a:t>57</a:t>
            </a:fld>
            <a:endParaRPr lang="zh-CN" altLang="en-US"/>
          </a:p>
        </p:txBody>
      </p:sp>
      <p:sp>
        <p:nvSpPr>
          <p:cNvPr id="4" name="矩形 3">
            <a:extLst>
              <a:ext uri="{FF2B5EF4-FFF2-40B4-BE49-F238E27FC236}">
                <a16:creationId xmlns:a16="http://schemas.microsoft.com/office/drawing/2014/main" id="{F0E1FC18-903F-C4E9-4D7E-0062CF516BB6}"/>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34DDDF58-3913-4B81-76C6-CBD4AFC4F02E}"/>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6999EE63-C51C-34A7-8BFB-FD42B90AA269}"/>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B6395516-992A-ED72-44E8-8E2C6A33302C}"/>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2A8FE0DE-3C24-C048-CFC5-D3CB7AD97DD5}"/>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511B9B60-8DC1-64CB-28FE-49A08751A3AA}"/>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12757872-5ADA-155B-167B-A5E0F722A103}"/>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710C3937-59C1-C635-580B-86C9DADC73C9}"/>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C496E3CC-AC32-477C-A01A-A86173F4714E}"/>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006DEF54-4949-E108-40CA-54ADC39A2243}"/>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A742CBC3-56B7-0AED-64F1-3086E25B6ACC}"/>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05D19401-30F4-11A8-5217-767E238E2B9C}"/>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27BF746E-5BCD-ACBD-06BE-0126A5CD47BD}"/>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DF5E3DCA-8E6A-809A-048C-941F08F2FDBE}"/>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334F294B-EB68-548C-BA8C-38660A072584}"/>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0A75CEB9-7F04-D977-978C-559E1A4EB8A5}"/>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7075478F-CB5C-2DAF-7E5F-B8F0B12C426D}"/>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BAF8BA13-93D7-6DE9-D380-6B0BFF8C4C67}"/>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4376AD25-DFC3-51FE-F9B9-BFD547C3BD3D}"/>
              </a:ext>
            </a:extLst>
          </p:cNvPr>
          <p:cNvSpPr txBox="1"/>
          <p:nvPr/>
        </p:nvSpPr>
        <p:spPr>
          <a:xfrm>
            <a:off x="1407197" y="751344"/>
            <a:ext cx="10451428" cy="1938992"/>
          </a:xfrm>
          <a:prstGeom prst="rect">
            <a:avLst/>
          </a:prstGeom>
          <a:noFill/>
        </p:spPr>
        <p:txBody>
          <a:bodyPr wrap="square">
            <a:spAutoFit/>
          </a:bodyPr>
          <a:lstStyle/>
          <a:p>
            <a:pPr indent="266700" algn="l"/>
            <a:r>
              <a:rPr lang="en-US" altLang="zh-CN" sz="2400" kern="100" dirty="0">
                <a:effectLst/>
                <a:latin typeface="微软雅黑" panose="020B0503020204020204" pitchFamily="34" charset="-122"/>
                <a:ea typeface="微软雅黑" panose="020B0503020204020204" pitchFamily="34" charset="-122"/>
              </a:rPr>
              <a:t>3.</a:t>
            </a:r>
            <a:r>
              <a:rPr lang="zh-CN" altLang="zh-CN" sz="2400" kern="100" dirty="0">
                <a:effectLst/>
                <a:latin typeface="微软雅黑" panose="020B0503020204020204" pitchFamily="34" charset="-122"/>
                <a:ea typeface="微软雅黑" panose="020B0503020204020204" pitchFamily="34" charset="-122"/>
              </a:rPr>
              <a:t>把旋转运动转化为直线运动</a:t>
            </a:r>
          </a:p>
          <a:p>
            <a:pPr indent="266700" algn="l"/>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1</a:t>
            </a:r>
            <a:r>
              <a:rPr lang="zh-CN" altLang="zh-CN" sz="2400" kern="100" dirty="0">
                <a:effectLst/>
                <a:latin typeface="微软雅黑" panose="020B0503020204020204" pitchFamily="34" charset="-122"/>
                <a:ea typeface="微软雅黑" panose="020B0503020204020204" pitchFamily="34" charset="-122"/>
              </a:rPr>
              <a:t>）单螺旋副传动机构单螺旋副传动机构常用来传递动力，可以制成螺杆同时旋转和轴向移动，而螺母固定不动的增力机构，如图</a:t>
            </a:r>
            <a:r>
              <a:rPr lang="en-US" altLang="zh-CN" sz="2400" kern="100" dirty="0">
                <a:effectLst/>
                <a:latin typeface="微软雅黑" panose="020B0503020204020204" pitchFamily="34" charset="-122"/>
                <a:ea typeface="微软雅黑" panose="020B0503020204020204" pitchFamily="34" charset="-122"/>
              </a:rPr>
              <a:t>4-55</a:t>
            </a:r>
            <a:r>
              <a:rPr lang="zh-CN" altLang="zh-CN" sz="2400" kern="100" dirty="0">
                <a:effectLst/>
                <a:latin typeface="微软雅黑" panose="020B0503020204020204" pitchFamily="34" charset="-122"/>
                <a:ea typeface="微软雅黑" panose="020B0503020204020204" pitchFamily="34" charset="-122"/>
              </a:rPr>
              <a:t>所示的螺旋千斤顶和压力机；也可以制成螺杆旋转、螺母轴向移动的传力机构，如图</a:t>
            </a:r>
            <a:r>
              <a:rPr lang="en-US" altLang="zh-CN" sz="2400" kern="100" dirty="0">
                <a:effectLst/>
                <a:latin typeface="微软雅黑" panose="020B0503020204020204" pitchFamily="34" charset="-122"/>
                <a:ea typeface="微软雅黑" panose="020B0503020204020204" pitchFamily="34" charset="-122"/>
              </a:rPr>
              <a:t>4-56</a:t>
            </a:r>
            <a:r>
              <a:rPr lang="zh-CN" altLang="zh-CN" sz="2400" kern="100" dirty="0">
                <a:effectLst/>
                <a:latin typeface="微软雅黑" panose="020B0503020204020204" pitchFamily="34" charset="-122"/>
                <a:ea typeface="微软雅黑" panose="020B0503020204020204" pitchFamily="34" charset="-122"/>
              </a:rPr>
              <a:t>所示的是车床丝杠进给机构等等。</a:t>
            </a:r>
          </a:p>
        </p:txBody>
      </p:sp>
      <p:pic>
        <p:nvPicPr>
          <p:cNvPr id="24" name="图片 23">
            <a:extLst>
              <a:ext uri="{FF2B5EF4-FFF2-40B4-BE49-F238E27FC236}">
                <a16:creationId xmlns:a16="http://schemas.microsoft.com/office/drawing/2014/main" id="{54A7639F-EBBC-F13A-FE0C-9731864CBA32}"/>
              </a:ext>
            </a:extLst>
          </p:cNvPr>
          <p:cNvPicPr>
            <a:picLocks noChangeAspect="1"/>
          </p:cNvPicPr>
          <p:nvPr/>
        </p:nvPicPr>
        <p:blipFill>
          <a:blip r:embed="rId19"/>
          <a:stretch>
            <a:fillRect/>
          </a:stretch>
        </p:blipFill>
        <p:spPr>
          <a:xfrm>
            <a:off x="1638300" y="3003648"/>
            <a:ext cx="4324395" cy="3854352"/>
          </a:xfrm>
          <a:prstGeom prst="rect">
            <a:avLst/>
          </a:prstGeom>
        </p:spPr>
      </p:pic>
      <p:pic>
        <p:nvPicPr>
          <p:cNvPr id="25" name="图片 24">
            <a:extLst>
              <a:ext uri="{FF2B5EF4-FFF2-40B4-BE49-F238E27FC236}">
                <a16:creationId xmlns:a16="http://schemas.microsoft.com/office/drawing/2014/main" id="{E3EA22D6-1473-3DDB-DFC1-303703D746AD}"/>
              </a:ext>
            </a:extLst>
          </p:cNvPr>
          <p:cNvPicPr>
            <a:picLocks noChangeAspect="1"/>
          </p:cNvPicPr>
          <p:nvPr/>
        </p:nvPicPr>
        <p:blipFill>
          <a:blip r:embed="rId20"/>
          <a:stretch>
            <a:fillRect/>
          </a:stretch>
        </p:blipFill>
        <p:spPr>
          <a:xfrm>
            <a:off x="6226905" y="3251001"/>
            <a:ext cx="4037126" cy="3501589"/>
          </a:xfrm>
          <a:prstGeom prst="rect">
            <a:avLst/>
          </a:prstGeom>
        </p:spPr>
      </p:pic>
    </p:spTree>
    <p:extLst>
      <p:ext uri="{BB962C8B-B14F-4D97-AF65-F5344CB8AC3E}">
        <p14:creationId xmlns:p14="http://schemas.microsoft.com/office/powerpoint/2010/main" val="113863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FA8C61A-78EC-EB12-568A-C3E9612C990F}"/>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CB07AC4E-5D35-67C9-CDB5-425BE3C89A44}"/>
              </a:ext>
            </a:extLst>
          </p:cNvPr>
          <p:cNvSpPr>
            <a:spLocks noGrp="1"/>
          </p:cNvSpPr>
          <p:nvPr>
            <p:ph type="sldNum" sz="quarter" idx="12"/>
          </p:nvPr>
        </p:nvSpPr>
        <p:spPr/>
        <p:txBody>
          <a:bodyPr/>
          <a:lstStyle/>
          <a:p>
            <a:fld id="{49AE70B2-8BF9-45C0-BB95-33D1B9D3A854}" type="slidenum">
              <a:rPr lang="zh-CN" altLang="en-US" smtClean="0"/>
              <a:t>58</a:t>
            </a:fld>
            <a:endParaRPr lang="zh-CN" altLang="en-US"/>
          </a:p>
        </p:txBody>
      </p:sp>
      <p:sp>
        <p:nvSpPr>
          <p:cNvPr id="4" name="矩形 3">
            <a:extLst>
              <a:ext uri="{FF2B5EF4-FFF2-40B4-BE49-F238E27FC236}">
                <a16:creationId xmlns:a16="http://schemas.microsoft.com/office/drawing/2014/main" id="{47B875A1-CFCD-F230-980D-B62AB65C7DF2}"/>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2407A805-8F07-72F3-E5E0-B0DD2B19983F}"/>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3A34FD83-9076-D150-64CD-835E48A01F9E}"/>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5E9A1155-6862-AE3C-17FB-A5201878B89C}"/>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E5F2D226-1299-3061-57BA-E04BCEEBB640}"/>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BCC8E018-21C3-E5D7-DA3E-E5D19E742577}"/>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F63472CF-CE7A-AD3F-627E-E076936D5995}"/>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1897B9EF-1ED4-ED2C-0E85-576487533D4B}"/>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8B8B76F4-2297-B8E0-4053-22B8057D52B2}"/>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AB494C26-7B7F-661F-B56B-09B88EA07676}"/>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13DF1838-907A-A203-1A63-4696A46C9E3C}"/>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47E06FEC-E1F0-2D46-2959-E6E13353A2E5}"/>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82DC2472-3B91-2B4D-313E-2B8B01050610}"/>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1EB5CE1D-D9C9-E101-2A68-CC0E717B561E}"/>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AD315EB6-1B6E-A9F4-51D2-635CB32A8221}"/>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0D62A9F6-6D67-33C5-7611-B94D30299BA0}"/>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752836BD-00AF-153B-EC5A-B6361EBDCD9B}"/>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5D6BFB2D-6CDB-04D1-4BBF-EF97AAEB5EE9}"/>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0EF0B865-2458-47E1-75F2-B99CAD539182}"/>
              </a:ext>
            </a:extLst>
          </p:cNvPr>
          <p:cNvSpPr txBox="1"/>
          <p:nvPr/>
        </p:nvSpPr>
        <p:spPr>
          <a:xfrm>
            <a:off x="1619666" y="743088"/>
            <a:ext cx="9868321" cy="2308324"/>
          </a:xfrm>
          <a:prstGeom prst="rect">
            <a:avLst/>
          </a:prstGeom>
          <a:noFill/>
        </p:spPr>
        <p:txBody>
          <a:bodyPr wrap="square">
            <a:spAutoFit/>
          </a:bodyPr>
          <a:lstStyle/>
          <a:p>
            <a:pPr indent="266700" algn="l"/>
            <a:r>
              <a:rPr lang="zh-CN" altLang="zh-CN" sz="2400" kern="100" dirty="0">
                <a:effectLst/>
                <a:latin typeface="微软雅黑" panose="020B0503020204020204" pitchFamily="34" charset="-122"/>
                <a:ea typeface="微软雅黑" panose="020B0503020204020204" pitchFamily="34" charset="-122"/>
              </a:rPr>
              <a:t>（</a:t>
            </a:r>
            <a:r>
              <a:rPr lang="en-US" altLang="zh-CN" sz="2400" kern="100" dirty="0">
                <a:effectLst/>
                <a:latin typeface="微软雅黑" panose="020B0503020204020204" pitchFamily="34" charset="-122"/>
                <a:ea typeface="微软雅黑" panose="020B0503020204020204" pitchFamily="34" charset="-122"/>
              </a:rPr>
              <a:t>2</a:t>
            </a:r>
            <a:r>
              <a:rPr lang="zh-CN" altLang="zh-CN" sz="2400" kern="100" dirty="0">
                <a:effectLst/>
                <a:latin typeface="微软雅黑" panose="020B0503020204020204" pitchFamily="34" charset="-122"/>
                <a:ea typeface="微软雅黑" panose="020B0503020204020204" pitchFamily="34" charset="-122"/>
              </a:rPr>
              <a:t>）双螺旋副传动机构这种机构中有两个螺旋副，常用来传递运动。当两螺旋副的旋向相同时，两螺母的运动位移变化很慢，称为差动螺旋机构，如图</a:t>
            </a:r>
            <a:r>
              <a:rPr lang="en-US" altLang="zh-CN" sz="2400" kern="100" dirty="0">
                <a:effectLst/>
                <a:latin typeface="微软雅黑" panose="020B0503020204020204" pitchFamily="34" charset="-122"/>
                <a:ea typeface="微软雅黑" panose="020B0503020204020204" pitchFamily="34" charset="-122"/>
              </a:rPr>
              <a:t>4-57</a:t>
            </a:r>
            <a:r>
              <a:rPr lang="zh-CN" altLang="zh-CN" sz="2400" kern="100" dirty="0">
                <a:effectLst/>
                <a:latin typeface="微软雅黑" panose="020B0503020204020204" pitchFamily="34" charset="-122"/>
                <a:ea typeface="微软雅黑" panose="020B0503020204020204" pitchFamily="34" charset="-122"/>
              </a:rPr>
              <a:t>所示。</a:t>
            </a:r>
          </a:p>
          <a:p>
            <a:pPr indent="266700" algn="just"/>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如图</a:t>
            </a:r>
            <a:r>
              <a:rPr lang="en-US" altLang="zh-CN" sz="2400" kern="100" dirty="0">
                <a:effectLst/>
                <a:latin typeface="微软雅黑" panose="020B0503020204020204" pitchFamily="34" charset="-122"/>
                <a:ea typeface="微软雅黑" panose="020B0503020204020204" pitchFamily="34" charset="-122"/>
              </a:rPr>
              <a:t>4-58</a:t>
            </a:r>
            <a:r>
              <a:rPr lang="zh-CN" altLang="zh-CN" sz="2400" kern="100" dirty="0">
                <a:effectLst/>
                <a:latin typeface="微软雅黑" panose="020B0503020204020204" pitchFamily="34" charset="-122"/>
                <a:ea typeface="微软雅黑" panose="020B0503020204020204" pitchFamily="34" charset="-122"/>
              </a:rPr>
              <a:t>所示的镗刀微调机构，就是差动螺旋机构的一种应用。</a:t>
            </a:r>
            <a:endParaRPr lang="en-US" altLang="zh-CN" sz="2400" kern="100" dirty="0">
              <a:effectLst/>
              <a:latin typeface="微软雅黑" panose="020B0503020204020204" pitchFamily="34" charset="-122"/>
              <a:ea typeface="微软雅黑" panose="020B0503020204020204" pitchFamily="34" charset="-122"/>
            </a:endParaRPr>
          </a:p>
          <a:p>
            <a:pPr indent="266700" algn="just"/>
            <a:r>
              <a:rPr lang="en-US" altLang="zh-CN" sz="2400" kern="100" dirty="0">
                <a:latin typeface="微软雅黑" panose="020B0503020204020204" pitchFamily="34" charset="-122"/>
                <a:ea typeface="微软雅黑" panose="020B0503020204020204" pitchFamily="34" charset="-122"/>
              </a:rPr>
              <a:t>    </a:t>
            </a:r>
            <a:r>
              <a:rPr lang="zh-CN" altLang="zh-CN" sz="2400" kern="100" dirty="0">
                <a:latin typeface="微软雅黑" panose="020B0503020204020204" pitchFamily="34" charset="-122"/>
                <a:ea typeface="微软雅黑" panose="020B0503020204020204" pitchFamily="34" charset="-122"/>
              </a:rPr>
              <a:t>当两螺旋副的旋向相反时，两螺母的运动位移变化很快，称为复式螺旋机构，如图</a:t>
            </a:r>
            <a:r>
              <a:rPr lang="en-US" altLang="zh-CN" sz="2400" kern="100" dirty="0">
                <a:latin typeface="微软雅黑" panose="020B0503020204020204" pitchFamily="34" charset="-122"/>
                <a:ea typeface="微软雅黑" panose="020B0503020204020204" pitchFamily="34" charset="-122"/>
              </a:rPr>
              <a:t>4-59</a:t>
            </a:r>
            <a:r>
              <a:rPr lang="zh-CN" altLang="zh-CN" sz="2400" kern="100" dirty="0">
                <a:latin typeface="微软雅黑" panose="020B0503020204020204" pitchFamily="34" charset="-122"/>
                <a:ea typeface="微软雅黑" panose="020B0503020204020204" pitchFamily="34" charset="-122"/>
              </a:rPr>
              <a:t>所示的螺旋拉紧装置。</a:t>
            </a:r>
            <a:endParaRPr lang="zh-CN" altLang="zh-CN" sz="2400" kern="100" dirty="0">
              <a:effectLst/>
              <a:latin typeface="微软雅黑" panose="020B0503020204020204" pitchFamily="34" charset="-122"/>
              <a:ea typeface="微软雅黑" panose="020B0503020204020204" pitchFamily="34" charset="-122"/>
            </a:endParaRPr>
          </a:p>
        </p:txBody>
      </p:sp>
      <p:pic>
        <p:nvPicPr>
          <p:cNvPr id="24" name="图片 23">
            <a:extLst>
              <a:ext uri="{FF2B5EF4-FFF2-40B4-BE49-F238E27FC236}">
                <a16:creationId xmlns:a16="http://schemas.microsoft.com/office/drawing/2014/main" id="{82B61739-7C92-1A89-C364-289C62A35351}"/>
              </a:ext>
            </a:extLst>
          </p:cNvPr>
          <p:cNvPicPr>
            <a:picLocks noChangeAspect="1"/>
          </p:cNvPicPr>
          <p:nvPr/>
        </p:nvPicPr>
        <p:blipFill>
          <a:blip r:embed="rId19"/>
          <a:stretch>
            <a:fillRect/>
          </a:stretch>
        </p:blipFill>
        <p:spPr>
          <a:xfrm>
            <a:off x="831330" y="3546321"/>
            <a:ext cx="2809920" cy="2417135"/>
          </a:xfrm>
          <a:prstGeom prst="rect">
            <a:avLst/>
          </a:prstGeom>
        </p:spPr>
      </p:pic>
      <p:pic>
        <p:nvPicPr>
          <p:cNvPr id="25" name="图片 24">
            <a:extLst>
              <a:ext uri="{FF2B5EF4-FFF2-40B4-BE49-F238E27FC236}">
                <a16:creationId xmlns:a16="http://schemas.microsoft.com/office/drawing/2014/main" id="{61611128-7084-9660-8C3C-6CE1729591A7}"/>
              </a:ext>
            </a:extLst>
          </p:cNvPr>
          <p:cNvPicPr>
            <a:picLocks noChangeAspect="1"/>
          </p:cNvPicPr>
          <p:nvPr/>
        </p:nvPicPr>
        <p:blipFill>
          <a:blip r:embed="rId20"/>
          <a:stretch>
            <a:fillRect/>
          </a:stretch>
        </p:blipFill>
        <p:spPr>
          <a:xfrm>
            <a:off x="3731170" y="3806588"/>
            <a:ext cx="3231653" cy="2308324"/>
          </a:xfrm>
          <a:prstGeom prst="rect">
            <a:avLst/>
          </a:prstGeom>
        </p:spPr>
      </p:pic>
      <p:pic>
        <p:nvPicPr>
          <p:cNvPr id="26" name="图片 25">
            <a:extLst>
              <a:ext uri="{FF2B5EF4-FFF2-40B4-BE49-F238E27FC236}">
                <a16:creationId xmlns:a16="http://schemas.microsoft.com/office/drawing/2014/main" id="{603E7B1B-75B6-4D58-939C-CAA648F0BD60}"/>
              </a:ext>
            </a:extLst>
          </p:cNvPr>
          <p:cNvPicPr>
            <a:picLocks noChangeAspect="1"/>
          </p:cNvPicPr>
          <p:nvPr/>
        </p:nvPicPr>
        <p:blipFill>
          <a:blip r:embed="rId21"/>
          <a:stretch>
            <a:fillRect/>
          </a:stretch>
        </p:blipFill>
        <p:spPr>
          <a:xfrm>
            <a:off x="7052743" y="3889023"/>
            <a:ext cx="3977976" cy="2033853"/>
          </a:xfrm>
          <a:prstGeom prst="rect">
            <a:avLst/>
          </a:prstGeom>
        </p:spPr>
      </p:pic>
    </p:spTree>
    <p:extLst>
      <p:ext uri="{BB962C8B-B14F-4D97-AF65-F5344CB8AC3E}">
        <p14:creationId xmlns:p14="http://schemas.microsoft.com/office/powerpoint/2010/main" val="1685437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D3A1BD3-04EC-2D40-EC94-520FBDD86215}"/>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DC3DAC66-4519-AD46-08B2-AC7A05CC7A90}"/>
              </a:ext>
            </a:extLst>
          </p:cNvPr>
          <p:cNvSpPr>
            <a:spLocks noGrp="1"/>
          </p:cNvSpPr>
          <p:nvPr>
            <p:ph type="sldNum" sz="quarter" idx="12"/>
          </p:nvPr>
        </p:nvSpPr>
        <p:spPr/>
        <p:txBody>
          <a:bodyPr/>
          <a:lstStyle/>
          <a:p>
            <a:fld id="{49AE70B2-8BF9-45C0-BB95-33D1B9D3A854}" type="slidenum">
              <a:rPr lang="zh-CN" altLang="en-US" smtClean="0"/>
              <a:t>59</a:t>
            </a:fld>
            <a:endParaRPr lang="zh-CN" altLang="en-US"/>
          </a:p>
        </p:txBody>
      </p:sp>
      <p:sp>
        <p:nvSpPr>
          <p:cNvPr id="4" name="矩形 3">
            <a:extLst>
              <a:ext uri="{FF2B5EF4-FFF2-40B4-BE49-F238E27FC236}">
                <a16:creationId xmlns:a16="http://schemas.microsoft.com/office/drawing/2014/main" id="{51B70FD2-4900-64DF-DA14-5FFF6D314A29}"/>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285C2BCB-0306-BF8E-1282-0E5EC8AEC509}"/>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D17DB656-CD32-3C4D-2408-7E3EED5BA7BF}"/>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87AAACE9-8B68-1334-A7BF-07CDF5E72466}"/>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5F6913EB-C1FF-42A0-0C38-785BD9EE47D7}"/>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E61614FC-F3AF-83E4-1C24-AC52F3FF8CF4}"/>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2188A8E9-D8A0-C813-8478-2BD90324F0A1}"/>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C82C5552-8CFC-2E75-E38D-C5C369E009B0}"/>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5575DBD0-2C47-30A0-1EE4-D24C0D1449A2}"/>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AC1443E3-F073-B8E5-CCC4-3EF15B5AAA09}"/>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86E320B6-9CF3-44B1-A8E2-DFFD31C5AC2A}"/>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4087C9F7-61DE-0C78-E970-762942C988AF}"/>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F3406959-3DD0-FC99-F6BF-919ACD3A2E6F}"/>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17B547D7-9A79-FFB7-D913-F663CD9CE86C}"/>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6D171644-C45C-8BFC-6EA2-E0A896834993}"/>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EF9FD0E5-14B0-6713-57CD-0B4FF684F0EB}"/>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B24F4814-E875-863B-D31F-BAB6258CFFCB}"/>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2FB77AC1-3C62-20D1-4004-A7013DE9946D}"/>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65E711E5-B5EA-3E74-F49D-DF73F211E48B}"/>
              </a:ext>
            </a:extLst>
          </p:cNvPr>
          <p:cNvSpPr txBox="1"/>
          <p:nvPr/>
        </p:nvSpPr>
        <p:spPr>
          <a:xfrm>
            <a:off x="1578104" y="942637"/>
            <a:ext cx="9823321" cy="1569660"/>
          </a:xfrm>
          <a:prstGeom prst="rect">
            <a:avLst/>
          </a:prstGeom>
          <a:noFill/>
        </p:spPr>
        <p:txBody>
          <a:bodyPr wrap="square">
            <a:spAutoFit/>
          </a:bodyPr>
          <a:lstStyle/>
          <a:p>
            <a:pPr indent="266700" algn="l"/>
            <a:r>
              <a:rPr lang="en-US" altLang="zh-CN" sz="2400" kern="100" dirty="0">
                <a:effectLst/>
                <a:latin typeface="微软雅黑" panose="020B0503020204020204" pitchFamily="34" charset="-122"/>
                <a:ea typeface="微软雅黑" panose="020B0503020204020204" pitchFamily="34" charset="-122"/>
              </a:rPr>
              <a:t>4.</a:t>
            </a:r>
            <a:r>
              <a:rPr lang="zh-CN" altLang="zh-CN" sz="2400" kern="100" dirty="0">
                <a:effectLst/>
                <a:latin typeface="微软雅黑" panose="020B0503020204020204" pitchFamily="34" charset="-122"/>
                <a:ea typeface="微软雅黑" panose="020B0503020204020204" pitchFamily="34" charset="-122"/>
              </a:rPr>
              <a:t>把直线运动转化为旋转运动</a:t>
            </a:r>
          </a:p>
          <a:p>
            <a:pPr indent="266700" algn="l"/>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当螺旋副的导程角较大时，其反行程不能自锁，能实现将移动变为转动。图</a:t>
            </a:r>
            <a:r>
              <a:rPr lang="en-US" altLang="zh-CN" sz="2400" kern="100" dirty="0">
                <a:effectLst/>
                <a:latin typeface="微软雅黑" panose="020B0503020204020204" pitchFamily="34" charset="-122"/>
                <a:ea typeface="微软雅黑" panose="020B0503020204020204" pitchFamily="34" charset="-122"/>
              </a:rPr>
              <a:t>4-60</a:t>
            </a:r>
            <a:r>
              <a:rPr lang="zh-CN" altLang="zh-CN" sz="2400" kern="100" dirty="0">
                <a:effectLst/>
                <a:latin typeface="微软雅黑" panose="020B0503020204020204" pitchFamily="34" charset="-122"/>
                <a:ea typeface="微软雅黑" panose="020B0503020204020204" pitchFamily="34" charset="-122"/>
              </a:rPr>
              <a:t>所示的手压螺丝刀是将螺母的直线移动转化为螺杆旋转运动的应用例子。</a:t>
            </a:r>
          </a:p>
        </p:txBody>
      </p:sp>
      <p:pic>
        <p:nvPicPr>
          <p:cNvPr id="26" name="图片 25">
            <a:extLst>
              <a:ext uri="{FF2B5EF4-FFF2-40B4-BE49-F238E27FC236}">
                <a16:creationId xmlns:a16="http://schemas.microsoft.com/office/drawing/2014/main" id="{7DC37872-974E-1990-02DF-3AA082EAFB73}"/>
              </a:ext>
            </a:extLst>
          </p:cNvPr>
          <p:cNvPicPr>
            <a:picLocks noChangeAspect="1"/>
          </p:cNvPicPr>
          <p:nvPr/>
        </p:nvPicPr>
        <p:blipFill>
          <a:blip r:embed="rId19"/>
          <a:stretch>
            <a:fillRect/>
          </a:stretch>
        </p:blipFill>
        <p:spPr>
          <a:xfrm>
            <a:off x="1376624" y="3028377"/>
            <a:ext cx="9460230" cy="2476500"/>
          </a:xfrm>
          <a:prstGeom prst="rect">
            <a:avLst/>
          </a:prstGeom>
        </p:spPr>
      </p:pic>
    </p:spTree>
    <p:extLst>
      <p:ext uri="{BB962C8B-B14F-4D97-AF65-F5344CB8AC3E}">
        <p14:creationId xmlns:p14="http://schemas.microsoft.com/office/powerpoint/2010/main" val="3109976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F50618C-6EDA-A782-11FE-D7385EF37721}"/>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0E4E92AD-9BF6-5190-B172-47A6F52957A2}"/>
              </a:ext>
            </a:extLst>
          </p:cNvPr>
          <p:cNvSpPr>
            <a:spLocks noGrp="1"/>
          </p:cNvSpPr>
          <p:nvPr>
            <p:ph type="sldNum" sz="quarter" idx="12"/>
          </p:nvPr>
        </p:nvSpPr>
        <p:spPr/>
        <p:txBody>
          <a:bodyPr/>
          <a:lstStyle/>
          <a:p>
            <a:fld id="{49AE70B2-8BF9-45C0-BB95-33D1B9D3A854}" type="slidenum">
              <a:rPr lang="zh-CN" altLang="en-US" smtClean="0"/>
              <a:t>6</a:t>
            </a:fld>
            <a:endParaRPr lang="zh-CN" altLang="en-US"/>
          </a:p>
        </p:txBody>
      </p:sp>
      <p:sp>
        <p:nvSpPr>
          <p:cNvPr id="5" name="文本框 4">
            <a:extLst>
              <a:ext uri="{FF2B5EF4-FFF2-40B4-BE49-F238E27FC236}">
                <a16:creationId xmlns:a16="http://schemas.microsoft.com/office/drawing/2014/main" id="{2B52B233-1C04-0A29-2A81-13F5E45F8B38}"/>
              </a:ext>
            </a:extLst>
          </p:cNvPr>
          <p:cNvSpPr txBox="1"/>
          <p:nvPr/>
        </p:nvSpPr>
        <p:spPr>
          <a:xfrm>
            <a:off x="1538250" y="900302"/>
            <a:ext cx="10039350" cy="4540538"/>
          </a:xfrm>
          <a:prstGeom prst="rect">
            <a:avLst/>
          </a:prstGeom>
          <a:noFill/>
        </p:spPr>
        <p:txBody>
          <a:bodyPr wrap="square">
            <a:spAutoFit/>
          </a:bodyPr>
          <a:lstStyle/>
          <a:p>
            <a:pPr>
              <a:lnSpc>
                <a:spcPct val="150000"/>
              </a:lnSpc>
            </a:pPr>
            <a:r>
              <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机器的种类繁多，其结构、功用各异，但从机器的组成来分析，它们有着共同之处：</a:t>
            </a:r>
            <a:endPar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2800" kern="100" dirty="0">
                <a:effectLst/>
                <a:latin typeface="微软雅黑" panose="020B0503020204020204" pitchFamily="34" charset="-122"/>
                <a:ea typeface="微软雅黑" panose="020B0503020204020204" pitchFamily="34" charset="-122"/>
              </a:rPr>
              <a:t>       ①</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都是人为的实体组合；</a:t>
            </a:r>
            <a:endPar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2800" kern="100" dirty="0">
                <a:effectLst/>
                <a:latin typeface="微软雅黑" panose="020B0503020204020204" pitchFamily="34" charset="-122"/>
                <a:ea typeface="微软雅黑" panose="020B0503020204020204" pitchFamily="34" charset="-122"/>
              </a:rPr>
              <a:t>       ②</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各实体间具有确定的相对运动；</a:t>
            </a:r>
            <a:endPar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2800" kern="100" dirty="0">
                <a:effectLst/>
                <a:latin typeface="微软雅黑" panose="020B0503020204020204" pitchFamily="34" charset="-122"/>
                <a:ea typeface="微软雅黑" panose="020B0503020204020204" pitchFamily="34" charset="-122"/>
              </a:rPr>
              <a:t>       ③</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能实现能量的转换或完成有用的机械功。</a:t>
            </a:r>
            <a:endPar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2800" kern="1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同时具备这三个特征的称为机器，仅具备前两个特征的称为机构。</a:t>
            </a:r>
            <a:r>
              <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2800" dirty="0">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08093D27-E717-D3F4-BDD9-405DC15966C8}"/>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직사각형 45">
            <a:extLst>
              <a:ext uri="{FF2B5EF4-FFF2-40B4-BE49-F238E27FC236}">
                <a16:creationId xmlns:a16="http://schemas.microsoft.com/office/drawing/2014/main" id="{B1FC56B4-51F5-CEA2-EE71-5F2C18078C7A}"/>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8" name="文本框 7">
            <a:extLst>
              <a:ext uri="{FF2B5EF4-FFF2-40B4-BE49-F238E27FC236}">
                <a16:creationId xmlns:a16="http://schemas.microsoft.com/office/drawing/2014/main" id="{55047B05-D0B4-BA1D-8BF2-7B48224130B5}"/>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平面机构的知识储备</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9" name="组合 8">
            <a:extLst>
              <a:ext uri="{FF2B5EF4-FFF2-40B4-BE49-F238E27FC236}">
                <a16:creationId xmlns:a16="http://schemas.microsoft.com/office/drawing/2014/main" id="{D44ECD6D-73AC-6A53-6BAC-6A8AD9EFAFD4}"/>
              </a:ext>
            </a:extLst>
          </p:cNvPr>
          <p:cNvGrpSpPr/>
          <p:nvPr/>
        </p:nvGrpSpPr>
        <p:grpSpPr>
          <a:xfrm>
            <a:off x="8694421" y="160383"/>
            <a:ext cx="498667" cy="608282"/>
            <a:chOff x="9473648" y="1406690"/>
            <a:chExt cx="1107403" cy="1222002"/>
          </a:xfrm>
        </p:grpSpPr>
        <p:pic>
          <p:nvPicPr>
            <p:cNvPr id="10" name="图片 9">
              <a:extLst>
                <a:ext uri="{FF2B5EF4-FFF2-40B4-BE49-F238E27FC236}">
                  <a16:creationId xmlns:a16="http://schemas.microsoft.com/office/drawing/2014/main" id="{59D47D1C-C9BC-6A8C-B464-D40556B6E629}"/>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11" name="图片 10">
              <a:extLst>
                <a:ext uri="{FF2B5EF4-FFF2-40B4-BE49-F238E27FC236}">
                  <a16:creationId xmlns:a16="http://schemas.microsoft.com/office/drawing/2014/main" id="{9F50E6BE-AD93-AF03-C499-1E3B1052BB05}"/>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2" name="组合 11">
            <a:extLst>
              <a:ext uri="{FF2B5EF4-FFF2-40B4-BE49-F238E27FC236}">
                <a16:creationId xmlns:a16="http://schemas.microsoft.com/office/drawing/2014/main" id="{E2F04F38-FA5C-E40F-821D-AE57FB0C299E}"/>
              </a:ext>
            </a:extLst>
          </p:cNvPr>
          <p:cNvGrpSpPr/>
          <p:nvPr/>
        </p:nvGrpSpPr>
        <p:grpSpPr>
          <a:xfrm>
            <a:off x="9370244" y="122035"/>
            <a:ext cx="2821756" cy="504000"/>
            <a:chOff x="0" y="4216400"/>
            <a:chExt cx="3290629" cy="866458"/>
          </a:xfrm>
          <a:solidFill>
            <a:srgbClr val="4679A7"/>
          </a:solidFill>
        </p:grpSpPr>
        <p:sp>
          <p:nvSpPr>
            <p:cNvPr id="13" name="íṩ1íde">
              <a:extLst>
                <a:ext uri="{FF2B5EF4-FFF2-40B4-BE49-F238E27FC236}">
                  <a16:creationId xmlns:a16="http://schemas.microsoft.com/office/drawing/2014/main" id="{9ABE44D8-5048-1438-9825-534C508B959B}"/>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4" name="MH_SubTitle_1">
              <a:extLst>
                <a:ext uri="{FF2B5EF4-FFF2-40B4-BE49-F238E27FC236}">
                  <a16:creationId xmlns:a16="http://schemas.microsoft.com/office/drawing/2014/main" id="{BF6C6E6D-B649-56A8-C4A5-29A4C83B80C0}"/>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7" name="矩形 16">
            <a:extLst>
              <a:ext uri="{FF2B5EF4-FFF2-40B4-BE49-F238E27FC236}">
                <a16:creationId xmlns:a16="http://schemas.microsoft.com/office/drawing/2014/main" id="{3147F7D6-9ABF-FC52-B5F7-32EE5A1F07C3}"/>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8" name="组合 17">
            <a:extLst>
              <a:ext uri="{FF2B5EF4-FFF2-40B4-BE49-F238E27FC236}">
                <a16:creationId xmlns:a16="http://schemas.microsoft.com/office/drawing/2014/main" id="{48257674-5E24-D0FC-31F7-9C9A164CE6F3}"/>
              </a:ext>
            </a:extLst>
          </p:cNvPr>
          <p:cNvGrpSpPr/>
          <p:nvPr/>
        </p:nvGrpSpPr>
        <p:grpSpPr>
          <a:xfrm>
            <a:off x="0" y="0"/>
            <a:ext cx="1376624" cy="1371254"/>
            <a:chOff x="0" y="0"/>
            <a:chExt cx="1376624" cy="1371254"/>
          </a:xfrm>
        </p:grpSpPr>
        <p:sp>
          <p:nvSpPr>
            <p:cNvPr id="19" name="Freeform 113">
              <a:extLst>
                <a:ext uri="{FF2B5EF4-FFF2-40B4-BE49-F238E27FC236}">
                  <a16:creationId xmlns:a16="http://schemas.microsoft.com/office/drawing/2014/main" id="{F8961641-4C45-E052-04ED-61824A3FA9CF}"/>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4">
              <a:extLst>
                <a:ext uri="{FF2B5EF4-FFF2-40B4-BE49-F238E27FC236}">
                  <a16:creationId xmlns:a16="http://schemas.microsoft.com/office/drawing/2014/main" id="{96AA59E6-1A26-54F3-6057-43EF88C94214}"/>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1" name="Freeform 115">
              <a:extLst>
                <a:ext uri="{FF2B5EF4-FFF2-40B4-BE49-F238E27FC236}">
                  <a16:creationId xmlns:a16="http://schemas.microsoft.com/office/drawing/2014/main" id="{10E15589-5813-A441-2C6E-D6DB9FC6FB82}"/>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2" name="Freeform 117">
              <a:extLst>
                <a:ext uri="{FF2B5EF4-FFF2-40B4-BE49-F238E27FC236}">
                  <a16:creationId xmlns:a16="http://schemas.microsoft.com/office/drawing/2014/main" id="{A2C7577C-EB8D-5FB0-7FD3-7D2E613FE659}"/>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3" name="Freeform 120">
              <a:extLst>
                <a:ext uri="{FF2B5EF4-FFF2-40B4-BE49-F238E27FC236}">
                  <a16:creationId xmlns:a16="http://schemas.microsoft.com/office/drawing/2014/main" id="{07A256C7-6933-EFCC-5C01-72084A1701D5}"/>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4" name="Freeform 118">
              <a:extLst>
                <a:ext uri="{FF2B5EF4-FFF2-40B4-BE49-F238E27FC236}">
                  <a16:creationId xmlns:a16="http://schemas.microsoft.com/office/drawing/2014/main" id="{41CC6190-F579-1C9E-E017-BC6FE607C681}"/>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5" name="Freeform 118">
              <a:extLst>
                <a:ext uri="{FF2B5EF4-FFF2-40B4-BE49-F238E27FC236}">
                  <a16:creationId xmlns:a16="http://schemas.microsoft.com/office/drawing/2014/main" id="{DE0428E2-4CDC-76AA-5A8D-31C4E5079320}"/>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Tree>
    <p:extLst>
      <p:ext uri="{BB962C8B-B14F-4D97-AF65-F5344CB8AC3E}">
        <p14:creationId xmlns:p14="http://schemas.microsoft.com/office/powerpoint/2010/main" val="1817630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par>
                                <p:cTn id="12" presetID="22" presetClass="entr" presetSubtype="8" fill="hold" nodeType="withEffect">
                                  <p:stCondLst>
                                    <p:cond delay="25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250"/>
                                        <p:tgtEl>
                                          <p:spTgt spid="9"/>
                                        </p:tgtEl>
                                      </p:cBhvr>
                                    </p:animEffect>
                                  </p:childTnLst>
                                </p:cTn>
                              </p:par>
                              <p:par>
                                <p:cTn id="15" presetID="22" presetClass="entr" presetSubtype="8"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par>
                                <p:cTn id="18" presetID="22" presetClass="entr" presetSubtype="8"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bldLvl="0" animBg="1"/>
      <p:bldP spid="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E5C3A23-8946-AFF2-F1DA-F0CC6A27BC67}"/>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6215F3F2-9A03-E8A6-B820-F065DA2ACBBC}"/>
              </a:ext>
            </a:extLst>
          </p:cNvPr>
          <p:cNvSpPr>
            <a:spLocks noGrp="1"/>
          </p:cNvSpPr>
          <p:nvPr>
            <p:ph type="sldNum" sz="quarter" idx="12"/>
          </p:nvPr>
        </p:nvSpPr>
        <p:spPr/>
        <p:txBody>
          <a:bodyPr/>
          <a:lstStyle/>
          <a:p>
            <a:fld id="{49AE70B2-8BF9-45C0-BB95-33D1B9D3A854}" type="slidenum">
              <a:rPr lang="zh-CN" altLang="en-US" smtClean="0"/>
              <a:t>60</a:t>
            </a:fld>
            <a:endParaRPr lang="zh-CN" altLang="en-US"/>
          </a:p>
        </p:txBody>
      </p:sp>
      <p:sp>
        <p:nvSpPr>
          <p:cNvPr id="4" name="矩形 3">
            <a:extLst>
              <a:ext uri="{FF2B5EF4-FFF2-40B4-BE49-F238E27FC236}">
                <a16:creationId xmlns:a16="http://schemas.microsoft.com/office/drawing/2014/main" id="{3C6E6E01-5B05-11B7-24D2-101C8043A053}"/>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2C99BBDF-806F-AAA9-FBE5-0B934E24B2EC}"/>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6CE9DE36-162B-7784-D7E9-9927DC95CD08}"/>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任务二</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常用机构的识别</a:t>
            </a:r>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1843D713-4AE0-6D59-4C64-AC0701B93532}"/>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8CEFDC40-83C8-D2C2-A459-87F1A33308E5}"/>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944CFFA4-6FBD-893D-AAD4-C61EE63A180A}"/>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90CF85F7-AB47-9E7B-7AE6-C1482B7B525F}"/>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9F06D010-293E-5976-D628-1B7F1D3CE820}"/>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BADBC768-4E7D-7D2D-73DA-34D4400D6B0D}"/>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矩形 12">
            <a:extLst>
              <a:ext uri="{FF2B5EF4-FFF2-40B4-BE49-F238E27FC236}">
                <a16:creationId xmlns:a16="http://schemas.microsoft.com/office/drawing/2014/main" id="{4928C76B-EAF3-1FD2-0FD0-FE1A741E1378}"/>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a:extLst>
              <a:ext uri="{FF2B5EF4-FFF2-40B4-BE49-F238E27FC236}">
                <a16:creationId xmlns:a16="http://schemas.microsoft.com/office/drawing/2014/main" id="{71A91BCD-2B1D-4253-05EC-B5085784AF50}"/>
              </a:ext>
            </a:extLst>
          </p:cNvPr>
          <p:cNvGrpSpPr/>
          <p:nvPr/>
        </p:nvGrpSpPr>
        <p:grpSpPr>
          <a:xfrm>
            <a:off x="0" y="0"/>
            <a:ext cx="1376624" cy="1371254"/>
            <a:chOff x="0" y="0"/>
            <a:chExt cx="1376624" cy="1371254"/>
          </a:xfrm>
        </p:grpSpPr>
        <p:sp>
          <p:nvSpPr>
            <p:cNvPr id="15" name="Freeform 113">
              <a:extLst>
                <a:ext uri="{FF2B5EF4-FFF2-40B4-BE49-F238E27FC236}">
                  <a16:creationId xmlns:a16="http://schemas.microsoft.com/office/drawing/2014/main" id="{6A47AB0A-FD8B-51D0-411D-5310D6413CF9}"/>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6" name="Freeform 114">
              <a:extLst>
                <a:ext uri="{FF2B5EF4-FFF2-40B4-BE49-F238E27FC236}">
                  <a16:creationId xmlns:a16="http://schemas.microsoft.com/office/drawing/2014/main" id="{4A1AB4DB-1E69-C974-F3BC-DB8EBAB03BE2}"/>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7" name="Freeform 115">
              <a:extLst>
                <a:ext uri="{FF2B5EF4-FFF2-40B4-BE49-F238E27FC236}">
                  <a16:creationId xmlns:a16="http://schemas.microsoft.com/office/drawing/2014/main" id="{749064E9-6FCD-B63E-904E-0A3861126B86}"/>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7">
              <a:extLst>
                <a:ext uri="{FF2B5EF4-FFF2-40B4-BE49-F238E27FC236}">
                  <a16:creationId xmlns:a16="http://schemas.microsoft.com/office/drawing/2014/main" id="{29A9187B-FC7C-516A-E2EF-23ABDA668875}"/>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19" name="Freeform 120">
              <a:extLst>
                <a:ext uri="{FF2B5EF4-FFF2-40B4-BE49-F238E27FC236}">
                  <a16:creationId xmlns:a16="http://schemas.microsoft.com/office/drawing/2014/main" id="{901EF8DA-2731-1C8D-3E05-BA2F2D794366}"/>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8">
              <a:extLst>
                <a:ext uri="{FF2B5EF4-FFF2-40B4-BE49-F238E27FC236}">
                  <a16:creationId xmlns:a16="http://schemas.microsoft.com/office/drawing/2014/main" id="{795FE4F1-E2F6-52FA-3622-786A5B0A71F2}"/>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18">
              <a:extLst>
                <a:ext uri="{FF2B5EF4-FFF2-40B4-BE49-F238E27FC236}">
                  <a16:creationId xmlns:a16="http://schemas.microsoft.com/office/drawing/2014/main" id="{884938CA-83AF-BD14-B334-C57AA799B650}"/>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
        <p:nvSpPr>
          <p:cNvPr id="23" name="文本框 22">
            <a:extLst>
              <a:ext uri="{FF2B5EF4-FFF2-40B4-BE49-F238E27FC236}">
                <a16:creationId xmlns:a16="http://schemas.microsoft.com/office/drawing/2014/main" id="{A4A2F88C-423A-BB8B-D535-2D6FBAC7721A}"/>
              </a:ext>
            </a:extLst>
          </p:cNvPr>
          <p:cNvSpPr txBox="1"/>
          <p:nvPr/>
        </p:nvSpPr>
        <p:spPr>
          <a:xfrm>
            <a:off x="1515874" y="817245"/>
            <a:ext cx="5560662" cy="5567037"/>
          </a:xfrm>
          <a:prstGeom prst="rect">
            <a:avLst/>
          </a:prstGeom>
          <a:noFill/>
        </p:spPr>
        <p:txBody>
          <a:bodyPr wrap="square">
            <a:spAutoFit/>
          </a:bodyPr>
          <a:lstStyle/>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5.</a:t>
            </a:r>
            <a:r>
              <a:rPr lang="zh-CN" altLang="zh-CN" sz="2400" kern="100" dirty="0">
                <a:effectLst/>
                <a:latin typeface="微软雅黑" panose="020B0503020204020204" pitchFamily="34" charset="-122"/>
                <a:ea typeface="微软雅黑" panose="020B0503020204020204" pitchFamily="34" charset="-122"/>
              </a:rPr>
              <a:t>滚动螺旋机构</a:t>
            </a:r>
          </a:p>
          <a:p>
            <a:pPr indent="266700" algn="l">
              <a:lnSpc>
                <a:spcPct val="150000"/>
              </a:lnSpc>
            </a:pPr>
            <a:r>
              <a:rPr lang="en-US" altLang="zh-CN" sz="2400" kern="100" dirty="0">
                <a:effectLst/>
                <a:latin typeface="微软雅黑" panose="020B0503020204020204" pitchFamily="34" charset="-122"/>
                <a:ea typeface="微软雅黑" panose="020B0503020204020204" pitchFamily="34" charset="-122"/>
              </a:rPr>
              <a:t>   </a:t>
            </a:r>
            <a:r>
              <a:rPr lang="zh-CN" altLang="zh-CN" sz="2400" kern="100" dirty="0">
                <a:effectLst/>
                <a:latin typeface="微软雅黑" panose="020B0503020204020204" pitchFamily="34" charset="-122"/>
                <a:ea typeface="微软雅黑" panose="020B0503020204020204" pitchFamily="34" charset="-122"/>
              </a:rPr>
              <a:t>滚动螺旋机构是把旋转运动转化为直线运动应用得非常广泛的一种传动装置，它由于在螺杆与螺母的螺纹滚道间装上滚动体（常为滚珠，也有少数用滚子），因而提高了螺旋机构的传动效率，如图</a:t>
            </a:r>
            <a:r>
              <a:rPr lang="en-US" altLang="zh-CN" sz="2400" kern="100" dirty="0">
                <a:effectLst/>
                <a:latin typeface="微软雅黑" panose="020B0503020204020204" pitchFamily="34" charset="-122"/>
                <a:ea typeface="微软雅黑" panose="020B0503020204020204" pitchFamily="34" charset="-122"/>
              </a:rPr>
              <a:t>4-61</a:t>
            </a:r>
            <a:r>
              <a:rPr lang="zh-CN" altLang="zh-CN" sz="2400" kern="100" dirty="0">
                <a:effectLst/>
                <a:latin typeface="微软雅黑" panose="020B0503020204020204" pitchFamily="34" charset="-122"/>
                <a:ea typeface="微软雅黑" panose="020B0503020204020204" pitchFamily="34" charset="-122"/>
              </a:rPr>
              <a:t>所示。当螺杆或螺母转动时，滚动体在螺纹滚道内滚动，摩擦状态为滚动摩擦。其摩擦损失比滑动螺旋机构小，故传动效率也比滑动螺旋机构高。</a:t>
            </a:r>
          </a:p>
        </p:txBody>
      </p:sp>
      <p:pic>
        <p:nvPicPr>
          <p:cNvPr id="24" name="图片 23">
            <a:extLst>
              <a:ext uri="{FF2B5EF4-FFF2-40B4-BE49-F238E27FC236}">
                <a16:creationId xmlns:a16="http://schemas.microsoft.com/office/drawing/2014/main" id="{10411F00-F719-81B3-896C-FD078675125D}"/>
              </a:ext>
            </a:extLst>
          </p:cNvPr>
          <p:cNvPicPr>
            <a:picLocks noChangeAspect="1"/>
          </p:cNvPicPr>
          <p:nvPr/>
        </p:nvPicPr>
        <p:blipFill>
          <a:blip r:embed="rId19"/>
          <a:stretch>
            <a:fillRect/>
          </a:stretch>
        </p:blipFill>
        <p:spPr>
          <a:xfrm>
            <a:off x="7076536" y="1409090"/>
            <a:ext cx="3674073" cy="3133768"/>
          </a:xfrm>
          <a:prstGeom prst="rect">
            <a:avLst/>
          </a:prstGeom>
        </p:spPr>
      </p:pic>
    </p:spTree>
    <p:extLst>
      <p:ext uri="{BB962C8B-B14F-4D97-AF65-F5344CB8AC3E}">
        <p14:creationId xmlns:p14="http://schemas.microsoft.com/office/powerpoint/2010/main" val="4229789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939AFA3-EEAE-2D11-4738-C823B8E6AA37}"/>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4482321D-F36B-98BC-6DEA-EA32E2F90BE9}"/>
              </a:ext>
            </a:extLst>
          </p:cNvPr>
          <p:cNvSpPr>
            <a:spLocks noGrp="1"/>
          </p:cNvSpPr>
          <p:nvPr>
            <p:ph type="sldNum" sz="quarter" idx="12"/>
          </p:nvPr>
        </p:nvSpPr>
        <p:spPr/>
        <p:txBody>
          <a:bodyPr/>
          <a:lstStyle/>
          <a:p>
            <a:fld id="{49AE70B2-8BF9-45C0-BB95-33D1B9D3A854}" type="slidenum">
              <a:rPr lang="zh-CN" altLang="en-US" smtClean="0"/>
              <a:t>7</a:t>
            </a:fld>
            <a:endParaRPr lang="zh-CN" altLang="en-US"/>
          </a:p>
        </p:txBody>
      </p:sp>
      <p:sp>
        <p:nvSpPr>
          <p:cNvPr id="4" name="矩形 3">
            <a:extLst>
              <a:ext uri="{FF2B5EF4-FFF2-40B4-BE49-F238E27FC236}">
                <a16:creationId xmlns:a16="http://schemas.microsoft.com/office/drawing/2014/main" id="{108FA960-CD79-AD1F-3C83-AC988833395D}"/>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2039D42C-624E-3910-FBDB-527D16C6C2F5}"/>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E03B65F9-1992-E083-4C00-F82C3D41EEB2}"/>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平面机构的知识储备</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72829263-CC75-7FED-41C8-5D22740CED94}"/>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13F0F1FB-D0C0-7600-87AA-C582E42D0C4A}"/>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0B3801CA-234D-9E76-3C7B-13F6FDD3733C}"/>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0A21567B-3829-CF0D-C7EB-EF40844AEB72}"/>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59868847-7CFA-BC4A-1B86-4D44BF5069D3}"/>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C69255BA-D268-A7FC-3188-E4457CA17B13}"/>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3" name="文本框 12">
            <a:extLst>
              <a:ext uri="{FF2B5EF4-FFF2-40B4-BE49-F238E27FC236}">
                <a16:creationId xmlns:a16="http://schemas.microsoft.com/office/drawing/2014/main" id="{48144BCA-F45C-6491-C88A-C4AC89B0D1A0}"/>
              </a:ext>
            </a:extLst>
          </p:cNvPr>
          <p:cNvSpPr txBox="1"/>
          <p:nvPr/>
        </p:nvSpPr>
        <p:spPr>
          <a:xfrm>
            <a:off x="1369470" y="1648358"/>
            <a:ext cx="4270322" cy="3905043"/>
          </a:xfrm>
          <a:prstGeom prst="rect">
            <a:avLst/>
          </a:prstGeom>
          <a:noFill/>
        </p:spPr>
        <p:txBody>
          <a:bodyPr wrap="square">
            <a:spAutoFit/>
          </a:bodyPr>
          <a:lstStyle/>
          <a:p>
            <a:pPr>
              <a:lnSpc>
                <a:spcPct val="150000"/>
              </a:lnSpc>
            </a:pP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机构就是多个实物通过可动连接实现的组合，能实现预期的机械运动。这种连接不同于焊接、铆接之类的刚性连接，它既要对彼此连接的两构件的运动加以限制，又允许其间产生相对运动。</a:t>
            </a:r>
            <a:endParaRPr lang="zh-CN" altLang="en-US" sz="2400" dirty="0">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6E441995-1B94-5DC2-E4B5-B9AE9B83F79B}"/>
              </a:ext>
            </a:extLst>
          </p:cNvPr>
          <p:cNvPicPr>
            <a:picLocks noChangeAspect="1"/>
          </p:cNvPicPr>
          <p:nvPr/>
        </p:nvPicPr>
        <p:blipFill>
          <a:blip r:embed="rId19"/>
          <a:stretch>
            <a:fillRect/>
          </a:stretch>
        </p:blipFill>
        <p:spPr>
          <a:xfrm>
            <a:off x="6734750" y="903505"/>
            <a:ext cx="3345586" cy="5795032"/>
          </a:xfrm>
          <a:prstGeom prst="rect">
            <a:avLst/>
          </a:prstGeom>
        </p:spPr>
      </p:pic>
      <p:sp>
        <p:nvSpPr>
          <p:cNvPr id="15" name="矩形 14">
            <a:extLst>
              <a:ext uri="{FF2B5EF4-FFF2-40B4-BE49-F238E27FC236}">
                <a16:creationId xmlns:a16="http://schemas.microsoft.com/office/drawing/2014/main" id="{1F8CA2E5-D966-2693-527A-62692AAB3284}"/>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6" name="组合 15">
            <a:extLst>
              <a:ext uri="{FF2B5EF4-FFF2-40B4-BE49-F238E27FC236}">
                <a16:creationId xmlns:a16="http://schemas.microsoft.com/office/drawing/2014/main" id="{FE06328D-9775-0801-5E05-8E044677D238}"/>
              </a:ext>
            </a:extLst>
          </p:cNvPr>
          <p:cNvGrpSpPr/>
          <p:nvPr/>
        </p:nvGrpSpPr>
        <p:grpSpPr>
          <a:xfrm>
            <a:off x="0" y="0"/>
            <a:ext cx="1376624" cy="1371254"/>
            <a:chOff x="0" y="0"/>
            <a:chExt cx="1376624" cy="1371254"/>
          </a:xfrm>
        </p:grpSpPr>
        <p:sp>
          <p:nvSpPr>
            <p:cNvPr id="17" name="Freeform 113">
              <a:extLst>
                <a:ext uri="{FF2B5EF4-FFF2-40B4-BE49-F238E27FC236}">
                  <a16:creationId xmlns:a16="http://schemas.microsoft.com/office/drawing/2014/main" id="{30C9AC4F-8A75-736D-C50F-E45906E007B4}"/>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8" name="Freeform 114">
              <a:extLst>
                <a:ext uri="{FF2B5EF4-FFF2-40B4-BE49-F238E27FC236}">
                  <a16:creationId xmlns:a16="http://schemas.microsoft.com/office/drawing/2014/main" id="{8F71C389-7599-E815-888E-2B02E555B595}"/>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19" name="Freeform 115">
              <a:extLst>
                <a:ext uri="{FF2B5EF4-FFF2-40B4-BE49-F238E27FC236}">
                  <a16:creationId xmlns:a16="http://schemas.microsoft.com/office/drawing/2014/main" id="{A114F519-A5CF-E896-47F4-C94EACF74ECE}"/>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7">
              <a:extLst>
                <a:ext uri="{FF2B5EF4-FFF2-40B4-BE49-F238E27FC236}">
                  <a16:creationId xmlns:a16="http://schemas.microsoft.com/office/drawing/2014/main" id="{1C41762D-86A6-B79F-6ED4-50F1C9CFB9D8}"/>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1" name="Freeform 120">
              <a:extLst>
                <a:ext uri="{FF2B5EF4-FFF2-40B4-BE49-F238E27FC236}">
                  <a16:creationId xmlns:a16="http://schemas.microsoft.com/office/drawing/2014/main" id="{C91E61F5-5AFF-4C4B-0B2E-B8819E15E7BC}"/>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2" name="Freeform 118">
              <a:extLst>
                <a:ext uri="{FF2B5EF4-FFF2-40B4-BE49-F238E27FC236}">
                  <a16:creationId xmlns:a16="http://schemas.microsoft.com/office/drawing/2014/main" id="{8EF6333E-BBC7-9611-8BCA-87FF995F55F2}"/>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3" name="Freeform 118">
              <a:extLst>
                <a:ext uri="{FF2B5EF4-FFF2-40B4-BE49-F238E27FC236}">
                  <a16:creationId xmlns:a16="http://schemas.microsoft.com/office/drawing/2014/main" id="{2A86CD50-A51E-A4BB-77AD-62D39FB0BA07}"/>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Tree>
    <p:extLst>
      <p:ext uri="{BB962C8B-B14F-4D97-AF65-F5344CB8AC3E}">
        <p14:creationId xmlns:p14="http://schemas.microsoft.com/office/powerpoint/2010/main" val="249896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ntr" presetSubtype="4"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4A2BC2E-68B8-4AD7-0688-86CB094F50C0}"/>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AB4CF27B-F936-5405-7129-6060F9DA9978}"/>
              </a:ext>
            </a:extLst>
          </p:cNvPr>
          <p:cNvSpPr>
            <a:spLocks noGrp="1"/>
          </p:cNvSpPr>
          <p:nvPr>
            <p:ph type="sldNum" sz="quarter" idx="12"/>
          </p:nvPr>
        </p:nvSpPr>
        <p:spPr/>
        <p:txBody>
          <a:bodyPr/>
          <a:lstStyle/>
          <a:p>
            <a:fld id="{49AE70B2-8BF9-45C0-BB95-33D1B9D3A854}" type="slidenum">
              <a:rPr lang="zh-CN" altLang="en-US" smtClean="0"/>
              <a:t>8</a:t>
            </a:fld>
            <a:endParaRPr lang="zh-CN" altLang="en-US"/>
          </a:p>
        </p:txBody>
      </p:sp>
      <p:sp>
        <p:nvSpPr>
          <p:cNvPr id="4" name="矩形 3">
            <a:extLst>
              <a:ext uri="{FF2B5EF4-FFF2-40B4-BE49-F238E27FC236}">
                <a16:creationId xmlns:a16="http://schemas.microsoft.com/office/drawing/2014/main" id="{18CFE1BB-7564-1FA3-6773-D54EBC243092}"/>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624D7007-1B9C-42DF-F69F-D28E59B7A5AA}"/>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2C7A8951-7858-512F-09B9-52C5E7A9DADD}"/>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平面机构的知识储备</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FAFEA1CF-8FF3-16F8-8CA4-F06704E03810}"/>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52040D1A-5F62-8248-D1BD-86ADFD23BD04}"/>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C4E17421-3E41-D8A2-E8B8-E05B5C4233FB}"/>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5AFC3AE6-2C11-686E-9FC7-917190716F13}"/>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2D1B3B5E-F780-3491-B318-74E5D395BA70}"/>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6D5119AE-D72F-B33D-8ED8-2583C0926AD5}"/>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pic>
        <p:nvPicPr>
          <p:cNvPr id="14" name="图片 13">
            <a:extLst>
              <a:ext uri="{FF2B5EF4-FFF2-40B4-BE49-F238E27FC236}">
                <a16:creationId xmlns:a16="http://schemas.microsoft.com/office/drawing/2014/main" id="{1833CA4A-E978-0907-46DE-C1EB03D4C592}"/>
              </a:ext>
            </a:extLst>
          </p:cNvPr>
          <p:cNvPicPr>
            <a:picLocks noChangeAspect="1"/>
          </p:cNvPicPr>
          <p:nvPr/>
        </p:nvPicPr>
        <p:blipFill>
          <a:blip r:embed="rId19"/>
          <a:stretch>
            <a:fillRect/>
          </a:stretch>
        </p:blipFill>
        <p:spPr>
          <a:xfrm>
            <a:off x="5762624" y="1431166"/>
            <a:ext cx="5652723" cy="4538945"/>
          </a:xfrm>
          <a:prstGeom prst="rect">
            <a:avLst/>
          </a:prstGeom>
        </p:spPr>
      </p:pic>
      <p:sp>
        <p:nvSpPr>
          <p:cNvPr id="16" name="文本框 15">
            <a:extLst>
              <a:ext uri="{FF2B5EF4-FFF2-40B4-BE49-F238E27FC236}">
                <a16:creationId xmlns:a16="http://schemas.microsoft.com/office/drawing/2014/main" id="{8CEF6F94-A3D2-5FD4-429F-6809E57C6FB5}"/>
              </a:ext>
            </a:extLst>
          </p:cNvPr>
          <p:cNvSpPr txBox="1"/>
          <p:nvPr/>
        </p:nvSpPr>
        <p:spPr>
          <a:xfrm>
            <a:off x="1311764" y="699816"/>
            <a:ext cx="4591050" cy="6001643"/>
          </a:xfrm>
          <a:prstGeom prst="rect">
            <a:avLst/>
          </a:prstGeom>
          <a:noFill/>
        </p:spPr>
        <p:txBody>
          <a:bodyPr wrap="square">
            <a:spAutoFit/>
          </a:bodyPr>
          <a:lstStyle/>
          <a:p>
            <a:pPr>
              <a:lnSpc>
                <a:spcPct val="150000"/>
              </a:lnSpc>
            </a:pPr>
            <a:r>
              <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组成机械的各个相对运动的实体称为</a:t>
            </a:r>
            <a:r>
              <a:rPr lang="zh-CN" altLang="zh-CN" sz="24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构件</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，机械中不可拆的制造单元称为</a:t>
            </a:r>
            <a:r>
              <a:rPr lang="zh-CN" altLang="zh-CN" sz="24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零件</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gn="l">
              <a:lnSpc>
                <a:spcPct val="150000"/>
              </a:lnSpc>
            </a:pPr>
            <a:r>
              <a:rPr lang="zh-CN" altLang="zh-CN" sz="2400" kern="100" dirty="0">
                <a:effectLst/>
                <a:latin typeface="微软雅黑" panose="020B0503020204020204" pitchFamily="34" charset="-122"/>
                <a:ea typeface="微软雅黑" panose="020B0503020204020204" pitchFamily="34" charset="-122"/>
              </a:rPr>
              <a:t>构件的分类包括：</a:t>
            </a:r>
          </a:p>
          <a:p>
            <a:pPr indent="266700" algn="l">
              <a:lnSpc>
                <a:spcPct val="150000"/>
              </a:lnSpc>
            </a:pPr>
            <a:r>
              <a:rPr lang="en-US" altLang="zh-CN" sz="2400" kern="0" dirty="0">
                <a:solidFill>
                  <a:srgbClr val="000000"/>
                </a:solidFill>
                <a:effectLst/>
                <a:latin typeface="微软雅黑" panose="020B0503020204020204" pitchFamily="34" charset="-122"/>
                <a:ea typeface="微软雅黑" panose="020B0503020204020204" pitchFamily="34" charset="-122"/>
                <a:cs typeface="*Adobe Song Std L-Bold-59969"/>
              </a:rPr>
              <a:t>①</a:t>
            </a:r>
            <a:r>
              <a:rPr lang="zh-CN" altLang="zh-CN" sz="2400" kern="100" dirty="0">
                <a:effectLst/>
                <a:latin typeface="微软雅黑" panose="020B0503020204020204" pitchFamily="34" charset="-122"/>
                <a:ea typeface="微软雅黑" panose="020B0503020204020204" pitchFamily="34" charset="-122"/>
              </a:rPr>
              <a:t>机架机构中固定不动的构件，它支承着其他活动构件；</a:t>
            </a:r>
          </a:p>
          <a:p>
            <a:pPr indent="266700" algn="l">
              <a:lnSpc>
                <a:spcPct val="150000"/>
              </a:lnSpc>
            </a:pPr>
            <a:r>
              <a:rPr lang="en-US" altLang="zh-CN" sz="2400" kern="0" dirty="0">
                <a:solidFill>
                  <a:srgbClr val="000000"/>
                </a:solidFill>
                <a:effectLst/>
                <a:latin typeface="微软雅黑" panose="020B0503020204020204" pitchFamily="34" charset="-122"/>
                <a:ea typeface="微软雅黑" panose="020B0503020204020204" pitchFamily="34" charset="-122"/>
                <a:cs typeface="*Adobe Song Std L-Bold-59969"/>
              </a:rPr>
              <a:t>②</a:t>
            </a:r>
            <a:r>
              <a:rPr lang="zh-CN" altLang="zh-CN" sz="2400" kern="100" dirty="0">
                <a:effectLst/>
                <a:latin typeface="微软雅黑" panose="020B0503020204020204" pitchFamily="34" charset="-122"/>
                <a:ea typeface="微软雅黑" panose="020B0503020204020204" pitchFamily="34" charset="-122"/>
              </a:rPr>
              <a:t>原动件机构中接受外部给定运动规律的活动构件；</a:t>
            </a:r>
          </a:p>
          <a:p>
            <a:pPr indent="266700" algn="l">
              <a:lnSpc>
                <a:spcPct val="150000"/>
              </a:lnSpc>
            </a:pPr>
            <a:r>
              <a:rPr lang="en-US" altLang="zh-CN" sz="2400" kern="0" dirty="0">
                <a:solidFill>
                  <a:srgbClr val="000000"/>
                </a:solidFill>
                <a:effectLst/>
                <a:latin typeface="微软雅黑" panose="020B0503020204020204" pitchFamily="34" charset="-122"/>
                <a:ea typeface="微软雅黑" panose="020B0503020204020204" pitchFamily="34" charset="-122"/>
                <a:cs typeface="*Adobe Song Std L-Bold-59969"/>
              </a:rPr>
              <a:t>③</a:t>
            </a:r>
            <a:r>
              <a:rPr lang="zh-CN" altLang="zh-CN" sz="2400" kern="100" dirty="0">
                <a:effectLst/>
                <a:latin typeface="微软雅黑" panose="020B0503020204020204" pitchFamily="34" charset="-122"/>
                <a:ea typeface="微软雅黑" panose="020B0503020204020204" pitchFamily="34" charset="-122"/>
              </a:rPr>
              <a:t>从动件机构中随原动件运动的活动构件。</a:t>
            </a:r>
          </a:p>
          <a:p>
            <a:endParaRPr lang="zh-CN" altLang="en-US" dirty="0"/>
          </a:p>
        </p:txBody>
      </p:sp>
      <p:sp>
        <p:nvSpPr>
          <p:cNvPr id="17" name="矩形 16">
            <a:extLst>
              <a:ext uri="{FF2B5EF4-FFF2-40B4-BE49-F238E27FC236}">
                <a16:creationId xmlns:a16="http://schemas.microsoft.com/office/drawing/2014/main" id="{286EDD56-4B28-CA26-B736-AEEB63A09602}"/>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8" name="组合 17">
            <a:extLst>
              <a:ext uri="{FF2B5EF4-FFF2-40B4-BE49-F238E27FC236}">
                <a16:creationId xmlns:a16="http://schemas.microsoft.com/office/drawing/2014/main" id="{FDB64B59-7210-D44C-F97C-154ADEC66A90}"/>
              </a:ext>
            </a:extLst>
          </p:cNvPr>
          <p:cNvGrpSpPr/>
          <p:nvPr/>
        </p:nvGrpSpPr>
        <p:grpSpPr>
          <a:xfrm>
            <a:off x="0" y="0"/>
            <a:ext cx="1376624" cy="1371254"/>
            <a:chOff x="0" y="0"/>
            <a:chExt cx="1376624" cy="1371254"/>
          </a:xfrm>
        </p:grpSpPr>
        <p:sp>
          <p:nvSpPr>
            <p:cNvPr id="19" name="Freeform 113">
              <a:extLst>
                <a:ext uri="{FF2B5EF4-FFF2-40B4-BE49-F238E27FC236}">
                  <a16:creationId xmlns:a16="http://schemas.microsoft.com/office/drawing/2014/main" id="{6C46FB6E-0339-7530-A7DF-7D77F467663C}"/>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4">
              <a:extLst>
                <a:ext uri="{FF2B5EF4-FFF2-40B4-BE49-F238E27FC236}">
                  <a16:creationId xmlns:a16="http://schemas.microsoft.com/office/drawing/2014/main" id="{34A643D4-03B6-1247-EF64-C2921EE51920}"/>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1" name="Freeform 115">
              <a:extLst>
                <a:ext uri="{FF2B5EF4-FFF2-40B4-BE49-F238E27FC236}">
                  <a16:creationId xmlns:a16="http://schemas.microsoft.com/office/drawing/2014/main" id="{333A4EE2-1C59-75F4-81C5-5123A1A71D3D}"/>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2" name="Freeform 117">
              <a:extLst>
                <a:ext uri="{FF2B5EF4-FFF2-40B4-BE49-F238E27FC236}">
                  <a16:creationId xmlns:a16="http://schemas.microsoft.com/office/drawing/2014/main" id="{DDFADFA9-E89F-8423-1379-571A4BD3E77D}"/>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3" name="Freeform 120">
              <a:extLst>
                <a:ext uri="{FF2B5EF4-FFF2-40B4-BE49-F238E27FC236}">
                  <a16:creationId xmlns:a16="http://schemas.microsoft.com/office/drawing/2014/main" id="{B429E7A7-8412-977E-B72C-B29F0477439C}"/>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4" name="Freeform 118">
              <a:extLst>
                <a:ext uri="{FF2B5EF4-FFF2-40B4-BE49-F238E27FC236}">
                  <a16:creationId xmlns:a16="http://schemas.microsoft.com/office/drawing/2014/main" id="{E28879E6-5B97-DBC2-05DD-E39FCA6CDC95}"/>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5" name="Freeform 118">
              <a:extLst>
                <a:ext uri="{FF2B5EF4-FFF2-40B4-BE49-F238E27FC236}">
                  <a16:creationId xmlns:a16="http://schemas.microsoft.com/office/drawing/2014/main" id="{E003CF2E-CAF6-FFCF-3126-EB353C36C78F}"/>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Tree>
    <p:extLst>
      <p:ext uri="{BB962C8B-B14F-4D97-AF65-F5344CB8AC3E}">
        <p14:creationId xmlns:p14="http://schemas.microsoft.com/office/powerpoint/2010/main" val="1009803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A4037AB-C646-77CC-9AB4-F5D01B927C1C}"/>
              </a:ext>
            </a:extLst>
          </p:cNvPr>
          <p:cNvSpPr>
            <a:spLocks noGrp="1"/>
          </p:cNvSpPr>
          <p:nvPr>
            <p:ph type="dt" sz="half" idx="10"/>
          </p:nvPr>
        </p:nvSpPr>
        <p:spPr/>
        <p:txBody>
          <a:bodyPr/>
          <a:lstStyle/>
          <a:p>
            <a:fld id="{39743310-359D-4234-AC33-6185EE3842F1}" type="datetime1">
              <a:rPr lang="zh-CN" altLang="en-US" smtClean="0"/>
              <a:t>2024/9/9</a:t>
            </a:fld>
            <a:endParaRPr lang="zh-CN" altLang="en-US"/>
          </a:p>
        </p:txBody>
      </p:sp>
      <p:sp>
        <p:nvSpPr>
          <p:cNvPr id="3" name="灯片编号占位符 2">
            <a:extLst>
              <a:ext uri="{FF2B5EF4-FFF2-40B4-BE49-F238E27FC236}">
                <a16:creationId xmlns:a16="http://schemas.microsoft.com/office/drawing/2014/main" id="{40204776-3082-A05E-7CD1-7180CF4F0C98}"/>
              </a:ext>
            </a:extLst>
          </p:cNvPr>
          <p:cNvSpPr>
            <a:spLocks noGrp="1"/>
          </p:cNvSpPr>
          <p:nvPr>
            <p:ph type="sldNum" sz="quarter" idx="12"/>
          </p:nvPr>
        </p:nvSpPr>
        <p:spPr/>
        <p:txBody>
          <a:bodyPr/>
          <a:lstStyle/>
          <a:p>
            <a:fld id="{49AE70B2-8BF9-45C0-BB95-33D1B9D3A854}" type="slidenum">
              <a:rPr lang="zh-CN" altLang="en-US" smtClean="0"/>
              <a:t>9</a:t>
            </a:fld>
            <a:endParaRPr lang="zh-CN" altLang="en-US"/>
          </a:p>
        </p:txBody>
      </p:sp>
      <p:sp>
        <p:nvSpPr>
          <p:cNvPr id="4" name="矩形 3">
            <a:extLst>
              <a:ext uri="{FF2B5EF4-FFF2-40B4-BE49-F238E27FC236}">
                <a16:creationId xmlns:a16="http://schemas.microsoft.com/office/drawing/2014/main" id="{850BB609-3D75-23F1-457A-DC7FEB4717AC}"/>
              </a:ext>
            </a:extLst>
          </p:cNvPr>
          <p:cNvSpPr/>
          <p:nvPr>
            <p:custDataLst>
              <p:tags r:id="rId1"/>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직사각형 45">
            <a:extLst>
              <a:ext uri="{FF2B5EF4-FFF2-40B4-BE49-F238E27FC236}">
                <a16:creationId xmlns:a16="http://schemas.microsoft.com/office/drawing/2014/main" id="{D3EB65BF-4519-74DB-52C9-2C6AB6B8DB9F}"/>
              </a:ext>
            </a:extLst>
          </p:cNvPr>
          <p:cNvSpPr/>
          <p:nvPr>
            <p:custDataLst>
              <p:tags r:id="rId2"/>
            </p:custDataLst>
          </p:nvPr>
        </p:nvSpPr>
        <p:spPr>
          <a:xfrm>
            <a:off x="1540920" y="660031"/>
            <a:ext cx="10650252" cy="87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mn-ea"/>
              <a:sym typeface="+mn-lt"/>
            </a:endParaRPr>
          </a:p>
        </p:txBody>
      </p:sp>
      <p:sp>
        <p:nvSpPr>
          <p:cNvPr id="6" name="文本框 5">
            <a:extLst>
              <a:ext uri="{FF2B5EF4-FFF2-40B4-BE49-F238E27FC236}">
                <a16:creationId xmlns:a16="http://schemas.microsoft.com/office/drawing/2014/main" id="{6C1E4ADE-0F10-E4DB-10EB-04D42A21D284}"/>
              </a:ext>
            </a:extLst>
          </p:cNvPr>
          <p:cNvSpPr txBox="1"/>
          <p:nvPr>
            <p:custDataLst>
              <p:tags r:id="rId3"/>
            </p:custDataLst>
          </p:nvPr>
        </p:nvSpPr>
        <p:spPr>
          <a:xfrm>
            <a:off x="2714625" y="105410"/>
            <a:ext cx="5560662" cy="711835"/>
          </a:xfrm>
          <a:prstGeom prst="rect">
            <a:avLst/>
          </a:prstGeom>
          <a:noFill/>
        </p:spPr>
        <p:txBody>
          <a:bodyPr wrap="square" rtlCol="0">
            <a:noAutofit/>
          </a:bodyPr>
          <a:lstStyle/>
          <a:p>
            <a:pPr>
              <a:lnSpc>
                <a:spcPct val="150000"/>
              </a:lnSpc>
            </a:pP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任务一</a:t>
            </a:r>
            <a:r>
              <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rPr>
              <a:t> </a:t>
            </a:r>
            <a:r>
              <a:rPr lang="zh-CN" altLang="zh-CN" sz="2800" b="1" spc="300" dirty="0">
                <a:solidFill>
                  <a:srgbClr val="1F4E79"/>
                </a:solidFill>
                <a:latin typeface="微软雅黑" panose="020B0503020204020204" charset="-122"/>
                <a:ea typeface="微软雅黑" panose="020B0503020204020204" charset="-122"/>
                <a:cs typeface="微软雅黑" panose="020B0503020204020204" charset="-122"/>
              </a:rPr>
              <a:t>平面机构的知识储备</a:t>
            </a:r>
            <a:endParaRPr lang="en-US" altLang="zh-CN" sz="2800" b="1" spc="300" dirty="0">
              <a:solidFill>
                <a:srgbClr val="1F4E79"/>
              </a:solidFill>
              <a:latin typeface="微软雅黑" panose="020B0503020204020204" charset="-122"/>
              <a:ea typeface="微软雅黑" panose="020B0503020204020204" charset="-122"/>
              <a:cs typeface="微软雅黑" panose="020B0503020204020204" charset="-122"/>
            </a:endParaRPr>
          </a:p>
          <a:p>
            <a:pPr marL="179705"/>
            <a:br>
              <a:rPr lang="zh-CN" altLang="en-US" sz="2800" dirty="0"/>
            </a:br>
            <a:br>
              <a:rPr lang="zh-CN" altLang="en-US" sz="2800" dirty="0"/>
            </a:br>
            <a:endParaRPr lang="zh-CN" altLang="zh-CN" sz="2800" b="1" spc="300" dirty="0">
              <a:solidFill>
                <a:srgbClr val="1F4E79"/>
              </a:solidFill>
              <a:latin typeface="微软雅黑" panose="020B0503020204020204" charset="-122"/>
              <a:ea typeface="微软雅黑" panose="020B0503020204020204" charset="-122"/>
              <a:cs typeface="+mn-ea"/>
              <a:sym typeface="+mn-lt"/>
            </a:endParaRPr>
          </a:p>
        </p:txBody>
      </p:sp>
      <p:grpSp>
        <p:nvGrpSpPr>
          <p:cNvPr id="7" name="组合 6">
            <a:extLst>
              <a:ext uri="{FF2B5EF4-FFF2-40B4-BE49-F238E27FC236}">
                <a16:creationId xmlns:a16="http://schemas.microsoft.com/office/drawing/2014/main" id="{191D1C72-F2C1-5A54-DDB7-9623B8DFD796}"/>
              </a:ext>
            </a:extLst>
          </p:cNvPr>
          <p:cNvGrpSpPr/>
          <p:nvPr/>
        </p:nvGrpSpPr>
        <p:grpSpPr>
          <a:xfrm>
            <a:off x="8694421" y="160383"/>
            <a:ext cx="498667" cy="608282"/>
            <a:chOff x="9473648" y="1406690"/>
            <a:chExt cx="1107403" cy="1222002"/>
          </a:xfrm>
        </p:grpSpPr>
        <p:pic>
          <p:nvPicPr>
            <p:cNvPr id="8" name="图片 7">
              <a:extLst>
                <a:ext uri="{FF2B5EF4-FFF2-40B4-BE49-F238E27FC236}">
                  <a16:creationId xmlns:a16="http://schemas.microsoft.com/office/drawing/2014/main" id="{815B45D7-7122-5E66-7D6E-B0D4770B7EE6}"/>
                </a:ext>
              </a:extLst>
            </p:cNvPr>
            <p:cNvPicPr>
              <a:picLocks noChangeAspect="1"/>
            </p:cNvPicPr>
            <p:nvPr>
              <p:custDataLst>
                <p:tags r:id="rId14"/>
              </p:custDataLst>
            </p:nvPr>
          </p:nvPicPr>
          <p:blipFill>
            <a:blip r:embed="rId17" cstate="print">
              <a:extLst>
                <a:ext uri="{28A0092B-C50C-407E-A947-70E740481C1C}">
                  <a14:useLocalDpi xmlns:a14="http://schemas.microsoft.com/office/drawing/2010/main" val="0"/>
                </a:ext>
              </a:extLst>
            </a:blip>
            <a:stretch>
              <a:fillRect/>
            </a:stretch>
          </p:blipFill>
          <p:spPr>
            <a:xfrm>
              <a:off x="9473648" y="1406690"/>
              <a:ext cx="589595" cy="874500"/>
            </a:xfrm>
            <a:prstGeom prst="rect">
              <a:avLst/>
            </a:prstGeom>
          </p:spPr>
        </p:pic>
        <p:pic>
          <p:nvPicPr>
            <p:cNvPr id="9" name="图片 8">
              <a:extLst>
                <a:ext uri="{FF2B5EF4-FFF2-40B4-BE49-F238E27FC236}">
                  <a16:creationId xmlns:a16="http://schemas.microsoft.com/office/drawing/2014/main" id="{11841F2B-5B87-2661-4DFA-C2F00B2936BB}"/>
                </a:ext>
              </a:extLst>
            </p:cNvPr>
            <p:cNvPicPr>
              <a:picLocks noChangeAspect="1"/>
            </p:cNvPicPr>
            <p:nvPr>
              <p:custDataLst>
                <p:tags r:id="rId15"/>
              </p:custDataLst>
            </p:nvPr>
          </p:nvPicPr>
          <p:blipFill>
            <a:blip r:embed="rId18" cstate="print">
              <a:extLst>
                <a:ext uri="{28A0092B-C50C-407E-A947-70E740481C1C}">
                  <a14:useLocalDpi xmlns:a14="http://schemas.microsoft.com/office/drawing/2010/main" val="0"/>
                </a:ext>
              </a:extLst>
            </a:blip>
            <a:stretch>
              <a:fillRect/>
            </a:stretch>
          </p:blipFill>
          <p:spPr>
            <a:xfrm rot="11417749">
              <a:off x="9514159" y="1933688"/>
              <a:ext cx="1066892" cy="695004"/>
            </a:xfrm>
            <a:prstGeom prst="rect">
              <a:avLst/>
            </a:prstGeom>
          </p:spPr>
        </p:pic>
      </p:grpSp>
      <p:grpSp>
        <p:nvGrpSpPr>
          <p:cNvPr id="10" name="组合 9">
            <a:extLst>
              <a:ext uri="{FF2B5EF4-FFF2-40B4-BE49-F238E27FC236}">
                <a16:creationId xmlns:a16="http://schemas.microsoft.com/office/drawing/2014/main" id="{1155423D-CD7B-08B0-58EF-9CA918FB9A65}"/>
              </a:ext>
            </a:extLst>
          </p:cNvPr>
          <p:cNvGrpSpPr/>
          <p:nvPr/>
        </p:nvGrpSpPr>
        <p:grpSpPr>
          <a:xfrm>
            <a:off x="9370244" y="122035"/>
            <a:ext cx="2821756" cy="504000"/>
            <a:chOff x="0" y="4216400"/>
            <a:chExt cx="3290629" cy="866458"/>
          </a:xfrm>
          <a:solidFill>
            <a:srgbClr val="4679A7"/>
          </a:solidFill>
        </p:grpSpPr>
        <p:sp>
          <p:nvSpPr>
            <p:cNvPr id="11" name="íṩ1íde">
              <a:extLst>
                <a:ext uri="{FF2B5EF4-FFF2-40B4-BE49-F238E27FC236}">
                  <a16:creationId xmlns:a16="http://schemas.microsoft.com/office/drawing/2014/main" id="{BD19C5B3-7111-268C-A697-F85FDCFA3DC4}"/>
                </a:ext>
              </a:extLst>
            </p:cNvPr>
            <p:cNvSpPr/>
            <p:nvPr>
              <p:custDataLst>
                <p:tags r:id="rId12"/>
              </p:custDataLst>
            </p:nvPr>
          </p:nvSpPr>
          <p:spPr>
            <a:xfrm>
              <a:off x="1" y="4216400"/>
              <a:ext cx="3290628" cy="8664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MH_SubTitle_1">
              <a:extLst>
                <a:ext uri="{FF2B5EF4-FFF2-40B4-BE49-F238E27FC236}">
                  <a16:creationId xmlns:a16="http://schemas.microsoft.com/office/drawing/2014/main" id="{8A377509-F34E-176D-EBC2-75C6DA841262}"/>
                </a:ext>
              </a:extLst>
            </p:cNvPr>
            <p:cNvSpPr txBox="1">
              <a:spLocks noChangeArrowheads="1"/>
            </p:cNvSpPr>
            <p:nvPr>
              <p:custDataLst>
                <p:tags r:id="rId13"/>
              </p:custDataLst>
            </p:nvPr>
          </p:nvSpPr>
          <p:spPr bwMode="auto">
            <a:xfrm>
              <a:off x="0" y="4221848"/>
              <a:ext cx="3204786" cy="5833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179705" lvl="0" algn="l">
                <a:lnSpc>
                  <a:spcPct val="150000"/>
                </a:lnSpc>
              </a:pPr>
              <a:r>
                <a:rPr lang="en-US" altLang="zh-CN" sz="2000" b="1" spc="600" dirty="0">
                  <a:solidFill>
                    <a:schemeClr val="bg1"/>
                  </a:solidFill>
                  <a:latin typeface="微软雅黑" panose="020B0503020204020204" charset="-122"/>
                  <a:ea typeface="微软雅黑" panose="020B0503020204020204" charset="-122"/>
                </a:rPr>
                <a:t>    </a:t>
              </a:r>
              <a:r>
                <a:rPr lang="zh-CN" altLang="en-US" sz="2000" b="1" spc="600" dirty="0">
                  <a:solidFill>
                    <a:schemeClr val="bg1"/>
                  </a:solidFill>
                  <a:latin typeface="微软雅黑" panose="020B0503020204020204" charset="-122"/>
                  <a:ea typeface="微软雅黑" panose="020B0503020204020204" charset="-122"/>
                </a:rPr>
                <a:t>相关知识</a:t>
              </a:r>
              <a:endParaRPr lang="zh-CN" altLang="en-US" sz="2000" b="1" spc="600" dirty="0">
                <a:solidFill>
                  <a:schemeClr val="bg1"/>
                </a:solidFill>
                <a:latin typeface="微软雅黑" panose="020B0503020204020204" charset="-122"/>
                <a:ea typeface="微软雅黑" panose="020B0503020204020204" charset="-122"/>
                <a:sym typeface="+mn-lt"/>
              </a:endParaRPr>
            </a:p>
          </p:txBody>
        </p:sp>
      </p:grpSp>
      <p:sp>
        <p:nvSpPr>
          <p:cNvPr id="14" name="文本框 13">
            <a:extLst>
              <a:ext uri="{FF2B5EF4-FFF2-40B4-BE49-F238E27FC236}">
                <a16:creationId xmlns:a16="http://schemas.microsoft.com/office/drawing/2014/main" id="{43973119-9586-DE22-F7FC-A06736D54BD4}"/>
              </a:ext>
            </a:extLst>
          </p:cNvPr>
          <p:cNvSpPr txBox="1"/>
          <p:nvPr/>
        </p:nvSpPr>
        <p:spPr>
          <a:xfrm>
            <a:off x="1733550" y="1024600"/>
            <a:ext cx="9753600" cy="1938992"/>
          </a:xfrm>
          <a:prstGeom prst="rect">
            <a:avLst/>
          </a:prstGeom>
          <a:noFill/>
        </p:spPr>
        <p:txBody>
          <a:bodyPr wrap="square">
            <a:spAutoFit/>
          </a:bodyPr>
          <a:lstStyle/>
          <a:p>
            <a:pPr indent="266700" algn="l"/>
            <a:r>
              <a:rPr lang="zh-CN" altLang="zh-CN" sz="2400" kern="100" dirty="0">
                <a:effectLst/>
                <a:latin typeface="微软雅黑" panose="020B0503020204020204" pitchFamily="34" charset="-122"/>
                <a:ea typeface="微软雅黑" panose="020B0503020204020204" pitchFamily="34" charset="-122"/>
              </a:rPr>
              <a:t>一、平面机构的概述</a:t>
            </a:r>
          </a:p>
          <a:p>
            <a:pPr indent="266700" algn="l"/>
            <a:r>
              <a:rPr lang="en-US" altLang="zh-CN" sz="2400" kern="100" dirty="0">
                <a:effectLst/>
                <a:latin typeface="微软雅黑" panose="020B0503020204020204" pitchFamily="34" charset="-122"/>
                <a:ea typeface="微软雅黑" panose="020B0503020204020204" pitchFamily="34" charset="-122"/>
              </a:rPr>
              <a:t> 1.</a:t>
            </a:r>
            <a:r>
              <a:rPr lang="zh-CN" altLang="zh-CN" sz="2400" kern="100" dirty="0">
                <a:effectLst/>
                <a:latin typeface="微软雅黑" panose="020B0503020204020204" pitchFamily="34" charset="-122"/>
                <a:ea typeface="微软雅黑" panose="020B0503020204020204" pitchFamily="34" charset="-122"/>
              </a:rPr>
              <a:t>运动副</a:t>
            </a:r>
            <a:endParaRPr lang="en-US" altLang="zh-CN" sz="2400" kern="100" dirty="0">
              <a:effectLst/>
              <a:latin typeface="微软雅黑" panose="020B0503020204020204" pitchFamily="34" charset="-122"/>
              <a:ea typeface="微软雅黑" panose="020B0503020204020204" pitchFamily="34" charset="-122"/>
            </a:endParaRPr>
          </a:p>
          <a:p>
            <a:pPr indent="266700"/>
            <a:r>
              <a:rPr lang="zh-CN" altLang="zh-CN" sz="2400" kern="0" dirty="0">
                <a:solidFill>
                  <a:srgbClr val="000000"/>
                </a:solidFill>
                <a:effectLst/>
                <a:latin typeface="微软雅黑" panose="020B0503020204020204" pitchFamily="34" charset="-122"/>
                <a:ea typeface="微软雅黑" panose="020B0503020204020204" pitchFamily="34" charset="-122"/>
                <a:cs typeface="*SimSun-Bold-230331"/>
              </a:rPr>
              <a:t>两个构件直接接触</a:t>
            </a:r>
            <a:r>
              <a:rPr lang="zh-CN" altLang="zh-CN" sz="2400" kern="100" dirty="0">
                <a:effectLst/>
                <a:latin typeface="微软雅黑" panose="020B0503020204020204" pitchFamily="34" charset="-122"/>
                <a:ea typeface="微软雅黑" panose="020B0503020204020204" pitchFamily="34" charset="-122"/>
              </a:rPr>
              <a:t>又能产生一定相对运动的连接称为运动副。运动副也分为平面运动副和空间运动副。两构件通过面接触而组成的运动副称为</a:t>
            </a:r>
            <a:r>
              <a:rPr lang="zh-CN" altLang="zh-CN" sz="2400" kern="100" dirty="0">
                <a:effectLst/>
                <a:highlight>
                  <a:srgbClr val="FFFF00"/>
                </a:highlight>
                <a:latin typeface="微软雅黑" panose="020B0503020204020204" pitchFamily="34" charset="-122"/>
                <a:ea typeface="微软雅黑" panose="020B0503020204020204" pitchFamily="34" charset="-122"/>
              </a:rPr>
              <a:t>低副</a:t>
            </a:r>
            <a:r>
              <a:rPr lang="zh-CN" altLang="zh-CN" sz="2400" kern="100" dirty="0">
                <a:effectLst/>
                <a:latin typeface="微软雅黑" panose="020B0503020204020204" pitchFamily="34" charset="-122"/>
                <a:ea typeface="微软雅黑" panose="020B0503020204020204" pitchFamily="34" charset="-122"/>
              </a:rPr>
              <a:t>，通过点或线的形式相接触而组成的运动副称为</a:t>
            </a:r>
            <a:r>
              <a:rPr lang="zh-CN" altLang="zh-CN" sz="2400" kern="100" dirty="0">
                <a:solidFill>
                  <a:srgbClr val="FF0000"/>
                </a:solidFill>
                <a:effectLst/>
                <a:latin typeface="微软雅黑" panose="020B0503020204020204" pitchFamily="34" charset="-122"/>
                <a:ea typeface="微软雅黑" panose="020B0503020204020204" pitchFamily="34" charset="-122"/>
              </a:rPr>
              <a:t>高副。</a:t>
            </a:r>
            <a:endParaRPr lang="zh-CN" altLang="zh-CN" sz="1800" kern="100" dirty="0">
              <a:effectLst/>
              <a:latin typeface="Times New Roman" panose="02020603050405020304" pitchFamily="18" charset="0"/>
              <a:ea typeface="宋体" panose="02010600030101010101" pitchFamily="2" charset="-122"/>
            </a:endParaRPr>
          </a:p>
        </p:txBody>
      </p:sp>
      <p:pic>
        <p:nvPicPr>
          <p:cNvPr id="15" name="图片 14">
            <a:extLst>
              <a:ext uri="{FF2B5EF4-FFF2-40B4-BE49-F238E27FC236}">
                <a16:creationId xmlns:a16="http://schemas.microsoft.com/office/drawing/2014/main" id="{DF3FD800-7C65-93F5-6031-19D65E47CF61}"/>
              </a:ext>
            </a:extLst>
          </p:cNvPr>
          <p:cNvPicPr>
            <a:picLocks noChangeAspect="1"/>
          </p:cNvPicPr>
          <p:nvPr/>
        </p:nvPicPr>
        <p:blipFill>
          <a:blip r:embed="rId19"/>
          <a:stretch>
            <a:fillRect/>
          </a:stretch>
        </p:blipFill>
        <p:spPr>
          <a:xfrm>
            <a:off x="1609726" y="3140467"/>
            <a:ext cx="4581586" cy="3490733"/>
          </a:xfrm>
          <a:prstGeom prst="rect">
            <a:avLst/>
          </a:prstGeom>
        </p:spPr>
      </p:pic>
      <p:pic>
        <p:nvPicPr>
          <p:cNvPr id="16" name="图片 15">
            <a:extLst>
              <a:ext uri="{FF2B5EF4-FFF2-40B4-BE49-F238E27FC236}">
                <a16:creationId xmlns:a16="http://schemas.microsoft.com/office/drawing/2014/main" id="{781A998B-CAE0-B23B-5FD1-4419279B3F98}"/>
              </a:ext>
            </a:extLst>
          </p:cNvPr>
          <p:cNvPicPr>
            <a:picLocks noChangeAspect="1"/>
          </p:cNvPicPr>
          <p:nvPr/>
        </p:nvPicPr>
        <p:blipFill>
          <a:blip r:embed="rId20"/>
          <a:stretch>
            <a:fillRect/>
          </a:stretch>
        </p:blipFill>
        <p:spPr>
          <a:xfrm>
            <a:off x="6683088" y="2882711"/>
            <a:ext cx="4288161" cy="3590089"/>
          </a:xfrm>
          <a:prstGeom prst="rect">
            <a:avLst/>
          </a:prstGeom>
        </p:spPr>
      </p:pic>
      <p:sp>
        <p:nvSpPr>
          <p:cNvPr id="17" name="矩形 16">
            <a:extLst>
              <a:ext uri="{FF2B5EF4-FFF2-40B4-BE49-F238E27FC236}">
                <a16:creationId xmlns:a16="http://schemas.microsoft.com/office/drawing/2014/main" id="{CB835136-E9F6-21E6-4263-7206CE0F61F5}"/>
              </a:ext>
            </a:extLst>
          </p:cNvPr>
          <p:cNvSpPr/>
          <p:nvPr>
            <p:custDataLst>
              <p:tags r:id="rId4"/>
            </p:custDataLst>
          </p:nvPr>
        </p:nvSpPr>
        <p:spPr>
          <a:xfrm>
            <a:off x="0" y="743088"/>
            <a:ext cx="1540920" cy="6660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8" name="组合 17">
            <a:extLst>
              <a:ext uri="{FF2B5EF4-FFF2-40B4-BE49-F238E27FC236}">
                <a16:creationId xmlns:a16="http://schemas.microsoft.com/office/drawing/2014/main" id="{15A0673A-ACCF-A7A4-C151-799C4A42FFF6}"/>
              </a:ext>
            </a:extLst>
          </p:cNvPr>
          <p:cNvGrpSpPr/>
          <p:nvPr/>
        </p:nvGrpSpPr>
        <p:grpSpPr>
          <a:xfrm>
            <a:off x="0" y="0"/>
            <a:ext cx="1376624" cy="1371254"/>
            <a:chOff x="0" y="0"/>
            <a:chExt cx="1376624" cy="1371254"/>
          </a:xfrm>
        </p:grpSpPr>
        <p:sp>
          <p:nvSpPr>
            <p:cNvPr id="19" name="Freeform 113">
              <a:extLst>
                <a:ext uri="{FF2B5EF4-FFF2-40B4-BE49-F238E27FC236}">
                  <a16:creationId xmlns:a16="http://schemas.microsoft.com/office/drawing/2014/main" id="{0B712383-B2D1-D626-7F3B-B4F5B3141A09}"/>
                </a:ext>
              </a:extLst>
            </p:cNvPr>
            <p:cNvSpPr/>
            <p:nvPr>
              <p:custDataLst>
                <p:tags r:id="rId5"/>
              </p:custDataLst>
            </p:nvPr>
          </p:nvSpPr>
          <p:spPr bwMode="auto">
            <a:xfrm>
              <a:off x="828" y="413"/>
              <a:ext cx="666001" cy="666002"/>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0" name="Freeform 114">
              <a:extLst>
                <a:ext uri="{FF2B5EF4-FFF2-40B4-BE49-F238E27FC236}">
                  <a16:creationId xmlns:a16="http://schemas.microsoft.com/office/drawing/2014/main" id="{CAF7F039-B279-AE29-8F00-D05FFD8D5151}"/>
                </a:ext>
              </a:extLst>
            </p:cNvPr>
            <p:cNvSpPr/>
            <p:nvPr>
              <p:custDataLst>
                <p:tags r:id="rId6"/>
              </p:custDataLst>
            </p:nvPr>
          </p:nvSpPr>
          <p:spPr bwMode="auto">
            <a:xfrm>
              <a:off x="828" y="413"/>
              <a:ext cx="666001" cy="666002"/>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1" name="Freeform 115">
              <a:extLst>
                <a:ext uri="{FF2B5EF4-FFF2-40B4-BE49-F238E27FC236}">
                  <a16:creationId xmlns:a16="http://schemas.microsoft.com/office/drawing/2014/main" id="{DAA62852-0A35-32C3-53F6-02B7A43478EB}"/>
                </a:ext>
              </a:extLst>
            </p:cNvPr>
            <p:cNvSpPr/>
            <p:nvPr>
              <p:custDataLst>
                <p:tags r:id="rId7"/>
              </p:custDataLst>
            </p:nvPr>
          </p:nvSpPr>
          <p:spPr bwMode="auto">
            <a:xfrm>
              <a:off x="704012" y="413"/>
              <a:ext cx="666001" cy="666002"/>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7F7F7F">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2" name="Freeform 117">
              <a:extLst>
                <a:ext uri="{FF2B5EF4-FFF2-40B4-BE49-F238E27FC236}">
                  <a16:creationId xmlns:a16="http://schemas.microsoft.com/office/drawing/2014/main" id="{3805CA65-C389-2E7B-2EBC-717D6CA49F78}"/>
                </a:ext>
              </a:extLst>
            </p:cNvPr>
            <p:cNvSpPr/>
            <p:nvPr>
              <p:custDataLst>
                <p:tags r:id="rId8"/>
              </p:custDataLst>
            </p:nvPr>
          </p:nvSpPr>
          <p:spPr bwMode="auto">
            <a:xfrm>
              <a:off x="704012" y="704426"/>
              <a:ext cx="666001" cy="6668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3" name="Freeform 120">
              <a:extLst>
                <a:ext uri="{FF2B5EF4-FFF2-40B4-BE49-F238E27FC236}">
                  <a16:creationId xmlns:a16="http://schemas.microsoft.com/office/drawing/2014/main" id="{9E86BA79-37DE-888A-B549-6E2B75460901}"/>
                </a:ext>
              </a:extLst>
            </p:cNvPr>
            <p:cNvSpPr/>
            <p:nvPr>
              <p:custDataLst>
                <p:tags r:id="rId9"/>
              </p:custDataLst>
            </p:nvPr>
          </p:nvSpPr>
          <p:spPr bwMode="auto">
            <a:xfrm>
              <a:off x="0" y="704426"/>
              <a:ext cx="666828" cy="6668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sp>
          <p:nvSpPr>
            <p:cNvPr id="24" name="Freeform 118">
              <a:extLst>
                <a:ext uri="{FF2B5EF4-FFF2-40B4-BE49-F238E27FC236}">
                  <a16:creationId xmlns:a16="http://schemas.microsoft.com/office/drawing/2014/main" id="{51C50173-1489-711E-37EB-2CB1BF2F22E7}"/>
                </a:ext>
              </a:extLst>
            </p:cNvPr>
            <p:cNvSpPr/>
            <p:nvPr>
              <p:custDataLst>
                <p:tags r:id="rId10"/>
              </p:custDataLst>
            </p:nvPr>
          </p:nvSpPr>
          <p:spPr bwMode="auto">
            <a:xfrm>
              <a:off x="704012" y="704426"/>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1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endParaRPr lang="ko-KR" altLang="en-US">
                <a:cs typeface="+mn-ea"/>
                <a:sym typeface="+mn-lt"/>
              </a:endParaRPr>
            </a:p>
          </p:txBody>
        </p:sp>
        <p:sp>
          <p:nvSpPr>
            <p:cNvPr id="25" name="Freeform 118">
              <a:extLst>
                <a:ext uri="{FF2B5EF4-FFF2-40B4-BE49-F238E27FC236}">
                  <a16:creationId xmlns:a16="http://schemas.microsoft.com/office/drawing/2014/main" id="{48B03BF4-9016-F69E-1DC0-B8D7340F35E1}"/>
                </a:ext>
              </a:extLst>
            </p:cNvPr>
            <p:cNvSpPr/>
            <p:nvPr>
              <p:custDataLst>
                <p:tags r:id="rId11"/>
              </p:custDataLst>
            </p:nvPr>
          </p:nvSpPr>
          <p:spPr bwMode="auto">
            <a:xfrm flipV="1">
              <a:off x="710623" y="0"/>
              <a:ext cx="666001" cy="6668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1F4E79">
                <a:alpha val="50196"/>
              </a:srgbClr>
            </a:solidFill>
            <a:ln>
              <a:noFill/>
            </a:ln>
          </p:spPr>
          <p:txBody>
            <a:bodyPr vert="horz" wrap="square" lIns="91440" tIns="45720" rIns="91440" bIns="45720" numCol="1" anchor="t" anchorCtr="0" compatLnSpc="1"/>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cs typeface="+mn-ea"/>
                <a:sym typeface="+mn-lt"/>
              </a:endParaRPr>
            </a:p>
          </p:txBody>
        </p:sp>
      </p:grpSp>
    </p:spTree>
    <p:extLst>
      <p:ext uri="{BB962C8B-B14F-4D97-AF65-F5344CB8AC3E}">
        <p14:creationId xmlns:p14="http://schemas.microsoft.com/office/powerpoint/2010/main" val="3554653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25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E0NzY0YTQwY2RjZWU3MjI2NjBkNjc3OWZhMjZhYWMifQ=="/>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3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4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5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6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7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8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8.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3.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MH" val="20180626165814"/>
  <p:tag name="MH_LIBRARY" val="GRAPHIC"/>
  <p:tag name="MH_TYPE" val="SubTitle"/>
  <p:tag name="MH_ORDER" val="1"/>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550</TotalTime>
  <Words>5150</Words>
  <Application>Microsoft Office PowerPoint</Application>
  <PresentationFormat>宽屏</PresentationFormat>
  <Paragraphs>459</Paragraphs>
  <Slides>60</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60</vt:i4>
      </vt:variant>
    </vt:vector>
  </HeadingPairs>
  <TitlesOfParts>
    <vt:vector size="67" baseType="lpstr">
      <vt:lpstr>微软雅黑</vt:lpstr>
      <vt:lpstr>Arial</vt:lpstr>
      <vt:lpstr>Calibri</vt:lpstr>
      <vt:lpstr>Cambria Math</vt:lpstr>
      <vt:lpstr>Times New Roman</vt:lpstr>
      <vt:lpstr>Wingdings</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孙家瑞</dc:creator>
  <cp:lastModifiedBy>家瑞 孙</cp:lastModifiedBy>
  <cp:revision>217</cp:revision>
  <dcterms:created xsi:type="dcterms:W3CDTF">2019-06-19T02:08:00Z</dcterms:created>
  <dcterms:modified xsi:type="dcterms:W3CDTF">2024-09-09T10:41:12Z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2052-12.1.0.16388</vt:lpwstr>
  </property>
  <property fmtid="{D5CDD505-2E9C-101B-9397-08002B2CF9AE}" pid="3" name="ICV">
    <vt:lpwstr>EA4AB621BFDB4992BE13F7D42D9DB85C_13</vt:lpwstr>
  </property>
</Properties>
</file>